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65" autoAdjust="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D6152-764A-46C8-995D-7DCB1F2AC409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CE60-D663-42FC-BE67-7384A3593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4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CE60-D663-42FC-BE67-7384A35937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90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CE60-D663-42FC-BE67-7384A35937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05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CE60-D663-42FC-BE67-7384A35937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33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CE60-D663-42FC-BE67-7384A35937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17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CE60-D663-42FC-BE67-7384A35937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51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CE60-D663-42FC-BE67-7384A35937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70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CE60-D663-42FC-BE67-7384A35937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6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CE60-D663-42FC-BE67-7384A35937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89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CE60-D663-42FC-BE67-7384A35937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79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CE60-D663-42FC-BE67-7384A35937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18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CE60-D663-42FC-BE67-7384A35937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71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CE60-D663-42FC-BE67-7384A35937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57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CE60-D663-42FC-BE67-7384A35937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8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22F8-89B2-45E1-9E7B-1A9A0393E4FA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21DD7-66CF-401D-B8AD-D29A854AF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6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22F8-89B2-45E1-9E7B-1A9A0393E4FA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21DD7-66CF-401D-B8AD-D29A854AF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22F8-89B2-45E1-9E7B-1A9A0393E4FA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21DD7-66CF-401D-B8AD-D29A854AF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6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22F8-89B2-45E1-9E7B-1A9A0393E4FA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21DD7-66CF-401D-B8AD-D29A854AF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3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22F8-89B2-45E1-9E7B-1A9A0393E4FA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21DD7-66CF-401D-B8AD-D29A854AF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5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22F8-89B2-45E1-9E7B-1A9A0393E4FA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21DD7-66CF-401D-B8AD-D29A854AF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2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22F8-89B2-45E1-9E7B-1A9A0393E4FA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21DD7-66CF-401D-B8AD-D29A854AF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22F8-89B2-45E1-9E7B-1A9A0393E4FA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21DD7-66CF-401D-B8AD-D29A854AF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22F8-89B2-45E1-9E7B-1A9A0393E4FA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21DD7-66CF-401D-B8AD-D29A854AF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8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22F8-89B2-45E1-9E7B-1A9A0393E4FA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21DD7-66CF-401D-B8AD-D29A854AF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2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22F8-89B2-45E1-9E7B-1A9A0393E4FA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21DD7-66CF-401D-B8AD-D29A854AF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6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122F8-89B2-45E1-9E7B-1A9A0393E4FA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21DD7-66CF-401D-B8AD-D29A854AF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9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2.png"/><Relationship Id="rId2" Type="http://schemas.microsoft.com/office/2007/relationships/media" Target="../media/media1.wav"/><Relationship Id="rId1" Type="http://schemas.openxmlformats.org/officeDocument/2006/relationships/video" Target="https://www.youtube.com/embed/S-1DZWNVBT4" TargetMode="Externa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4.png"/><Relationship Id="rId5" Type="http://schemas.openxmlformats.org/officeDocument/2006/relationships/hyperlink" Target="http://reading.ecb.org/student/summarizing/index.html" TargetMode="External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-1DZWNVBT4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-1DZWNVBT4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219200" y="2286000"/>
            <a:ext cx="6739467" cy="3790950"/>
          </a:xfrm>
          <a:prstGeom prst="rect">
            <a:avLst/>
          </a:prstGeom>
        </p:spPr>
      </p:pic>
      <p:pic>
        <p:nvPicPr>
          <p:cNvPr id="5" name="Main Ide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05600" y="76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Organising</a:t>
            </a:r>
            <a:r>
              <a:rPr lang="en-US" dirty="0" smtClean="0"/>
              <a:t> information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339955" cy="476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rganising Inform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72400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4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till </a:t>
            </a:r>
            <a:r>
              <a:rPr lang="en-US" dirty="0" err="1" smtClean="0"/>
              <a:t>organising</a:t>
            </a:r>
            <a:r>
              <a:rPr lang="en-US" dirty="0" smtClean="0"/>
              <a:t> information…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169355" cy="461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nother graphic organ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01000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learnt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195090" cy="46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We lear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39000" y="83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4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hlinkClick r:id="rId5"/>
              </a:rPr>
              <a:t>A Pirates Life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2667000" cy="413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What nex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58000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main idea?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390312" cy="475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What is the main idea?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00" y="45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0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 clues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810544"/>
            <a:ext cx="54483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ain Idea Clu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6600" y="53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9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clues….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630675"/>
            <a:ext cx="6477000" cy="486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More clu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39001" y="53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0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still more clues…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682417" cy="502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ore clues aga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7600" y="53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8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 you need to…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2" y="1781969"/>
            <a:ext cx="551497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n summa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00" y="45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you connect this information to the </a:t>
            </a:r>
            <a:r>
              <a:rPr lang="en-US" dirty="0" err="1" smtClean="0"/>
              <a:t>youtube</a:t>
            </a:r>
            <a:r>
              <a:rPr lang="en-US" dirty="0" smtClean="0"/>
              <a:t> clip we watched earlier?</a:t>
            </a:r>
            <a:endParaRPr lang="en-US" dirty="0"/>
          </a:p>
        </p:txBody>
      </p:sp>
      <p:pic>
        <p:nvPicPr>
          <p:cNvPr id="4" name="S-1DZWNVBT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4400" y="1905000"/>
            <a:ext cx="7255934" cy="40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6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turn…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781969"/>
            <a:ext cx="54673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Your tur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10400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2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another turn for you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49" y="1219200"/>
            <a:ext cx="6224977" cy="470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nother tur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48600" y="45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3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75</Words>
  <Application>Microsoft Office PowerPoint</Application>
  <PresentationFormat>On-screen Show (4:3)</PresentationFormat>
  <Paragraphs>27</Paragraphs>
  <Slides>13</Slides>
  <Notes>13</Notes>
  <HiddenSlides>0</HiddenSlides>
  <MMClips>14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MAIN IDEA</vt:lpstr>
      <vt:lpstr>What is the main idea?</vt:lpstr>
      <vt:lpstr>Main Idea clues</vt:lpstr>
      <vt:lpstr>More clues….</vt:lpstr>
      <vt:lpstr>And still more clues…</vt:lpstr>
      <vt:lpstr>In summary you need to…</vt:lpstr>
      <vt:lpstr>Can you connect this information to the youtube clip we watched earlier?</vt:lpstr>
      <vt:lpstr>Your turn…</vt:lpstr>
      <vt:lpstr>And another turn for you</vt:lpstr>
      <vt:lpstr>Organising information</vt:lpstr>
      <vt:lpstr>still organising information…</vt:lpstr>
      <vt:lpstr>What we have learnt</vt:lpstr>
      <vt:lpstr>What next?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IDEA</dc:title>
  <dc:creator>Rebecca Jones</dc:creator>
  <cp:lastModifiedBy>Rebecca Galbraith</cp:lastModifiedBy>
  <cp:revision>15</cp:revision>
  <dcterms:created xsi:type="dcterms:W3CDTF">2015-01-12T03:26:09Z</dcterms:created>
  <dcterms:modified xsi:type="dcterms:W3CDTF">2016-04-04T03:20:56Z</dcterms:modified>
</cp:coreProperties>
</file>