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8" r:id="rId2"/>
  </p:sldMasterIdLst>
  <p:notesMasterIdLst>
    <p:notesMasterId r:id="rId9"/>
  </p:notesMasterIdLst>
  <p:sldIdLst>
    <p:sldId id="256" r:id="rId3"/>
    <p:sldId id="283" r:id="rId4"/>
    <p:sldId id="281" r:id="rId5"/>
    <p:sldId id="279" r:id="rId6"/>
    <p:sldId id="280" r:id="rId7"/>
    <p:sldId id="28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LE, Cameron" initials="MC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1657" autoAdjust="0"/>
  </p:normalViewPr>
  <p:slideViewPr>
    <p:cSldViewPr>
      <p:cViewPr varScale="1">
        <p:scale>
          <a:sx n="86" d="100"/>
          <a:sy n="86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41B6C-870E-459B-8D52-A011634E43F9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C75B124F-B52C-443D-B90B-73373FF5E7C8}">
      <dgm:prSet phldrT="[Text]"/>
      <dgm:spPr/>
      <dgm:t>
        <a:bodyPr/>
        <a:lstStyle/>
        <a:p>
          <a:r>
            <a:rPr lang="en-AU" b="1" dirty="0" smtClean="0"/>
            <a:t>Rural</a:t>
          </a:r>
          <a:endParaRPr lang="en-AU" b="1" dirty="0"/>
        </a:p>
      </dgm:t>
    </dgm:pt>
    <dgm:pt modelId="{C9B399C5-FD70-4C04-9F76-9320F709EE17}" type="parTrans" cxnId="{D96DE429-2069-4D8D-BEF9-2A12A5975D77}">
      <dgm:prSet/>
      <dgm:spPr/>
      <dgm:t>
        <a:bodyPr/>
        <a:lstStyle/>
        <a:p>
          <a:endParaRPr lang="en-AU"/>
        </a:p>
      </dgm:t>
    </dgm:pt>
    <dgm:pt modelId="{336D4DC7-1E42-4C92-AD38-C2DAFCD109A5}" type="sibTrans" cxnId="{D96DE429-2069-4D8D-BEF9-2A12A5975D77}">
      <dgm:prSet/>
      <dgm:spPr/>
      <dgm:t>
        <a:bodyPr/>
        <a:lstStyle/>
        <a:p>
          <a:endParaRPr lang="en-AU"/>
        </a:p>
      </dgm:t>
    </dgm:pt>
    <dgm:pt modelId="{6543D91C-94E8-4EF1-A6C4-E4E007D3869D}">
      <dgm:prSet phldrT="[Text]"/>
      <dgm:spPr/>
      <dgm:t>
        <a:bodyPr/>
        <a:lstStyle/>
        <a:p>
          <a:r>
            <a:rPr lang="en-AU" dirty="0" smtClean="0"/>
            <a:t>Reduced population</a:t>
          </a:r>
          <a:endParaRPr lang="en-AU" dirty="0"/>
        </a:p>
      </dgm:t>
    </dgm:pt>
    <dgm:pt modelId="{79D77CFD-BFCD-4099-9C70-6281D716930B}" type="parTrans" cxnId="{CB8495F6-26C2-47A0-83EF-49EBADE66663}">
      <dgm:prSet/>
      <dgm:spPr/>
      <dgm:t>
        <a:bodyPr/>
        <a:lstStyle/>
        <a:p>
          <a:endParaRPr lang="en-AU"/>
        </a:p>
      </dgm:t>
    </dgm:pt>
    <dgm:pt modelId="{0788254B-E566-48FB-A0FB-43A90B1777C8}" type="sibTrans" cxnId="{CB8495F6-26C2-47A0-83EF-49EBADE66663}">
      <dgm:prSet/>
      <dgm:spPr/>
      <dgm:t>
        <a:bodyPr/>
        <a:lstStyle/>
        <a:p>
          <a:endParaRPr lang="en-AU"/>
        </a:p>
      </dgm:t>
    </dgm:pt>
    <dgm:pt modelId="{0E715899-794B-45B4-8BC5-DDB8AC071D01}">
      <dgm:prSet phldrT="[Text]"/>
      <dgm:spPr/>
      <dgm:t>
        <a:bodyPr/>
        <a:lstStyle/>
        <a:p>
          <a:r>
            <a:rPr lang="en-AU" b="1" dirty="0" smtClean="0"/>
            <a:t>Urban</a:t>
          </a:r>
          <a:endParaRPr lang="en-AU" b="1" dirty="0"/>
        </a:p>
      </dgm:t>
    </dgm:pt>
    <dgm:pt modelId="{FCBF11D8-7B38-4FA9-A022-34B2EEDBD439}" type="parTrans" cxnId="{83B697B3-4DEE-4EE7-99BF-384E794EE13D}">
      <dgm:prSet/>
      <dgm:spPr/>
      <dgm:t>
        <a:bodyPr/>
        <a:lstStyle/>
        <a:p>
          <a:endParaRPr lang="en-AU"/>
        </a:p>
      </dgm:t>
    </dgm:pt>
    <dgm:pt modelId="{8D9A60F2-2B97-4B20-9504-36CFE17D70DA}" type="sibTrans" cxnId="{83B697B3-4DEE-4EE7-99BF-384E794EE13D}">
      <dgm:prSet/>
      <dgm:spPr/>
      <dgm:t>
        <a:bodyPr/>
        <a:lstStyle/>
        <a:p>
          <a:endParaRPr lang="en-AU"/>
        </a:p>
      </dgm:t>
    </dgm:pt>
    <dgm:pt modelId="{24A1BB87-1521-45F5-84EA-23625572A365}">
      <dgm:prSet phldrT="[Text]"/>
      <dgm:spPr/>
      <dgm:t>
        <a:bodyPr/>
        <a:lstStyle/>
        <a:p>
          <a:r>
            <a:rPr lang="en-AU" smtClean="0"/>
            <a:t>Increased population</a:t>
          </a:r>
          <a:endParaRPr lang="en-AU" dirty="0"/>
        </a:p>
      </dgm:t>
    </dgm:pt>
    <dgm:pt modelId="{5F66601E-D888-45AC-AC2D-04BEE3E13875}" type="parTrans" cxnId="{909A3A9A-BC03-4546-A40D-2334DAD74409}">
      <dgm:prSet/>
      <dgm:spPr/>
      <dgm:t>
        <a:bodyPr/>
        <a:lstStyle/>
        <a:p>
          <a:endParaRPr lang="en-AU"/>
        </a:p>
      </dgm:t>
    </dgm:pt>
    <dgm:pt modelId="{D3CAB069-F5E7-4975-8428-C16B7D9DF3FD}" type="sibTrans" cxnId="{909A3A9A-BC03-4546-A40D-2334DAD74409}">
      <dgm:prSet/>
      <dgm:spPr/>
      <dgm:t>
        <a:bodyPr/>
        <a:lstStyle/>
        <a:p>
          <a:endParaRPr lang="en-AU"/>
        </a:p>
      </dgm:t>
    </dgm:pt>
    <dgm:pt modelId="{F1679CE6-1E24-45B4-8E7D-0E2C95100DE8}">
      <dgm:prSet/>
      <dgm:spPr/>
      <dgm:t>
        <a:bodyPr/>
        <a:lstStyle/>
        <a:p>
          <a:r>
            <a:rPr lang="en-AU" smtClean="0"/>
            <a:t>Less streets</a:t>
          </a:r>
          <a:endParaRPr lang="en-AU" dirty="0"/>
        </a:p>
      </dgm:t>
    </dgm:pt>
    <dgm:pt modelId="{76F3B109-39D5-4171-A41E-96E0303EE270}" type="parTrans" cxnId="{544A8CC4-0872-4915-BBD6-171274CB02FF}">
      <dgm:prSet/>
      <dgm:spPr/>
      <dgm:t>
        <a:bodyPr/>
        <a:lstStyle/>
        <a:p>
          <a:endParaRPr lang="en-AU"/>
        </a:p>
      </dgm:t>
    </dgm:pt>
    <dgm:pt modelId="{E040E225-3921-4485-AA27-155CF25F167A}" type="sibTrans" cxnId="{544A8CC4-0872-4915-BBD6-171274CB02FF}">
      <dgm:prSet/>
      <dgm:spPr/>
      <dgm:t>
        <a:bodyPr/>
        <a:lstStyle/>
        <a:p>
          <a:endParaRPr lang="en-AU"/>
        </a:p>
      </dgm:t>
    </dgm:pt>
    <dgm:pt modelId="{0607B64E-DA64-41E9-96F7-0BB380AB295B}">
      <dgm:prSet/>
      <dgm:spPr/>
      <dgm:t>
        <a:bodyPr/>
        <a:lstStyle/>
        <a:p>
          <a:r>
            <a:rPr lang="en-AU" dirty="0" smtClean="0"/>
            <a:t>More space between houses and businesses</a:t>
          </a:r>
        </a:p>
      </dgm:t>
    </dgm:pt>
    <dgm:pt modelId="{A14C5B25-9867-4936-A39F-A360A692403F}" type="parTrans" cxnId="{29B17688-22E0-45F8-9D22-DA40ED656C17}">
      <dgm:prSet/>
      <dgm:spPr/>
      <dgm:t>
        <a:bodyPr/>
        <a:lstStyle/>
        <a:p>
          <a:endParaRPr lang="en-AU"/>
        </a:p>
      </dgm:t>
    </dgm:pt>
    <dgm:pt modelId="{E22AE883-AEF1-4359-A258-70EDE04B7047}" type="sibTrans" cxnId="{29B17688-22E0-45F8-9D22-DA40ED656C17}">
      <dgm:prSet/>
      <dgm:spPr/>
      <dgm:t>
        <a:bodyPr/>
        <a:lstStyle/>
        <a:p>
          <a:endParaRPr lang="en-AU"/>
        </a:p>
      </dgm:t>
    </dgm:pt>
    <dgm:pt modelId="{8BA10291-6AB8-400B-9F40-079192A96DA3}">
      <dgm:prSet/>
      <dgm:spPr/>
      <dgm:t>
        <a:bodyPr/>
        <a:lstStyle/>
        <a:p>
          <a:r>
            <a:rPr lang="en-AU" dirty="0" smtClean="0"/>
            <a:t>Less options for services </a:t>
          </a:r>
          <a:br>
            <a:rPr lang="en-AU" dirty="0" smtClean="0"/>
          </a:br>
          <a:r>
            <a:rPr lang="en-AU" dirty="0" smtClean="0"/>
            <a:t>(stores, hospitals, banks)</a:t>
          </a:r>
        </a:p>
      </dgm:t>
    </dgm:pt>
    <dgm:pt modelId="{ADB310BC-AA03-4A76-87B2-E644F4C85C87}" type="parTrans" cxnId="{C6A9A47F-FED2-4308-9071-F5DF2C974046}">
      <dgm:prSet/>
      <dgm:spPr/>
      <dgm:t>
        <a:bodyPr/>
        <a:lstStyle/>
        <a:p>
          <a:endParaRPr lang="en-AU"/>
        </a:p>
      </dgm:t>
    </dgm:pt>
    <dgm:pt modelId="{E76DE957-63A9-4889-8CDD-FAB9B7F645BB}" type="sibTrans" cxnId="{C6A9A47F-FED2-4308-9071-F5DF2C974046}">
      <dgm:prSet/>
      <dgm:spPr/>
      <dgm:t>
        <a:bodyPr/>
        <a:lstStyle/>
        <a:p>
          <a:endParaRPr lang="en-AU"/>
        </a:p>
      </dgm:t>
    </dgm:pt>
    <dgm:pt modelId="{27C35027-EFEC-4FBD-8DBF-B9687FD18038}">
      <dgm:prSet/>
      <dgm:spPr/>
      <dgm:t>
        <a:bodyPr/>
        <a:lstStyle/>
        <a:p>
          <a:r>
            <a:rPr lang="en-AU" dirty="0" smtClean="0"/>
            <a:t>Moderate impact of built environment on natural features</a:t>
          </a:r>
        </a:p>
      </dgm:t>
    </dgm:pt>
    <dgm:pt modelId="{13AF3427-1955-4A3F-A2A2-4DF475C5CB79}" type="parTrans" cxnId="{D2AEE2BC-99BE-4D28-A3FD-955680EDB467}">
      <dgm:prSet/>
      <dgm:spPr/>
      <dgm:t>
        <a:bodyPr/>
        <a:lstStyle/>
        <a:p>
          <a:endParaRPr lang="en-AU"/>
        </a:p>
      </dgm:t>
    </dgm:pt>
    <dgm:pt modelId="{C934FAB4-BDEC-42BA-9668-D751065CE9BD}" type="sibTrans" cxnId="{D2AEE2BC-99BE-4D28-A3FD-955680EDB467}">
      <dgm:prSet/>
      <dgm:spPr/>
      <dgm:t>
        <a:bodyPr/>
        <a:lstStyle/>
        <a:p>
          <a:endParaRPr lang="en-AU"/>
        </a:p>
      </dgm:t>
    </dgm:pt>
    <dgm:pt modelId="{902F70F1-A6C3-4ACD-9C34-A86A63339044}">
      <dgm:prSet/>
      <dgm:spPr/>
      <dgm:t>
        <a:bodyPr/>
        <a:lstStyle/>
        <a:p>
          <a:r>
            <a:rPr lang="en-AU" dirty="0" smtClean="0"/>
            <a:t>Large road networks</a:t>
          </a:r>
        </a:p>
      </dgm:t>
    </dgm:pt>
    <dgm:pt modelId="{F67A0E21-04B2-401C-9755-10D4F47F785C}" type="parTrans" cxnId="{A471F8D3-BB05-4FF0-AB20-AF604006C50F}">
      <dgm:prSet/>
      <dgm:spPr/>
      <dgm:t>
        <a:bodyPr/>
        <a:lstStyle/>
        <a:p>
          <a:endParaRPr lang="en-AU"/>
        </a:p>
      </dgm:t>
    </dgm:pt>
    <dgm:pt modelId="{C5AEDFAC-99D9-41F4-9400-97C036DEC0CC}" type="sibTrans" cxnId="{A471F8D3-BB05-4FF0-AB20-AF604006C50F}">
      <dgm:prSet/>
      <dgm:spPr/>
      <dgm:t>
        <a:bodyPr/>
        <a:lstStyle/>
        <a:p>
          <a:endParaRPr lang="en-AU"/>
        </a:p>
      </dgm:t>
    </dgm:pt>
    <dgm:pt modelId="{C49C52C1-D143-4C66-B284-B24ACF915ECA}">
      <dgm:prSet/>
      <dgm:spPr/>
      <dgm:t>
        <a:bodyPr/>
        <a:lstStyle/>
        <a:p>
          <a:r>
            <a:rPr lang="en-AU" dirty="0" smtClean="0"/>
            <a:t>Homes and business are often closer together</a:t>
          </a:r>
        </a:p>
      </dgm:t>
    </dgm:pt>
    <dgm:pt modelId="{97073897-B27B-448C-9B08-373D808189B8}" type="parTrans" cxnId="{2255D08E-6346-4D11-A1BC-C1B262F60421}">
      <dgm:prSet/>
      <dgm:spPr/>
      <dgm:t>
        <a:bodyPr/>
        <a:lstStyle/>
        <a:p>
          <a:endParaRPr lang="en-AU"/>
        </a:p>
      </dgm:t>
    </dgm:pt>
    <dgm:pt modelId="{9852C524-4027-4043-8F13-964E9AF70F69}" type="sibTrans" cxnId="{2255D08E-6346-4D11-A1BC-C1B262F60421}">
      <dgm:prSet/>
      <dgm:spPr/>
      <dgm:t>
        <a:bodyPr/>
        <a:lstStyle/>
        <a:p>
          <a:endParaRPr lang="en-AU"/>
        </a:p>
      </dgm:t>
    </dgm:pt>
    <dgm:pt modelId="{616C5DDB-51F2-4AE4-85B1-CEB5E50E5A86}">
      <dgm:prSet/>
      <dgm:spPr/>
      <dgm:t>
        <a:bodyPr/>
        <a:lstStyle/>
        <a:p>
          <a:r>
            <a:rPr lang="en-AU" smtClean="0"/>
            <a:t>Many options for shopping and services</a:t>
          </a:r>
          <a:endParaRPr lang="en-AU" dirty="0" smtClean="0"/>
        </a:p>
      </dgm:t>
    </dgm:pt>
    <dgm:pt modelId="{1C6F9724-8909-433B-95ED-04724A4C0D90}" type="parTrans" cxnId="{B8A36C2E-3096-4CAA-B8B1-2F83F09934EA}">
      <dgm:prSet/>
      <dgm:spPr/>
      <dgm:t>
        <a:bodyPr/>
        <a:lstStyle/>
        <a:p>
          <a:endParaRPr lang="en-AU"/>
        </a:p>
      </dgm:t>
    </dgm:pt>
    <dgm:pt modelId="{8F30E4BD-7E48-4BB3-88A9-D9D545F8F8F7}" type="sibTrans" cxnId="{B8A36C2E-3096-4CAA-B8B1-2F83F09934EA}">
      <dgm:prSet/>
      <dgm:spPr/>
      <dgm:t>
        <a:bodyPr/>
        <a:lstStyle/>
        <a:p>
          <a:endParaRPr lang="en-AU"/>
        </a:p>
      </dgm:t>
    </dgm:pt>
    <dgm:pt modelId="{13BC8D86-F7AE-489F-9FD0-571D483F7C13}">
      <dgm:prSet/>
      <dgm:spPr/>
      <dgm:t>
        <a:bodyPr/>
        <a:lstStyle/>
        <a:p>
          <a:r>
            <a:rPr lang="en-AU" dirty="0" smtClean="0"/>
            <a:t>Significant impact of built environment on natural features </a:t>
          </a:r>
          <a:endParaRPr lang="en-AU" dirty="0"/>
        </a:p>
      </dgm:t>
    </dgm:pt>
    <dgm:pt modelId="{0E664849-3B31-46B6-AAFF-BEC9B1CC79AE}" type="parTrans" cxnId="{0FE733EB-0ABF-49B5-97BA-A19624583506}">
      <dgm:prSet/>
      <dgm:spPr/>
      <dgm:t>
        <a:bodyPr/>
        <a:lstStyle/>
        <a:p>
          <a:endParaRPr lang="en-AU"/>
        </a:p>
      </dgm:t>
    </dgm:pt>
    <dgm:pt modelId="{08BDC6E2-C8A2-45BE-ABA4-BAA53ABED233}" type="sibTrans" cxnId="{0FE733EB-0ABF-49B5-97BA-A19624583506}">
      <dgm:prSet/>
      <dgm:spPr/>
      <dgm:t>
        <a:bodyPr/>
        <a:lstStyle/>
        <a:p>
          <a:endParaRPr lang="en-AU"/>
        </a:p>
      </dgm:t>
    </dgm:pt>
    <dgm:pt modelId="{96B96D44-E2A5-4021-B907-6989A383DE37}" type="pres">
      <dgm:prSet presAssocID="{6A041B6C-870E-459B-8D52-A011634E43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AU"/>
        </a:p>
      </dgm:t>
    </dgm:pt>
    <dgm:pt modelId="{44E1F564-F271-44E4-A7E8-F3CFE652F418}" type="pres">
      <dgm:prSet presAssocID="{C75B124F-B52C-443D-B90B-73373FF5E7C8}" presName="root" presStyleCnt="0"/>
      <dgm:spPr/>
    </dgm:pt>
    <dgm:pt modelId="{43B6A5B5-B9F7-48C0-BFDA-F4FE12B1B8AA}" type="pres">
      <dgm:prSet presAssocID="{C75B124F-B52C-443D-B90B-73373FF5E7C8}" presName="rootComposite" presStyleCnt="0"/>
      <dgm:spPr/>
    </dgm:pt>
    <dgm:pt modelId="{FC039EF3-2F51-4D8C-8207-1FC057EF1642}" type="pres">
      <dgm:prSet presAssocID="{C75B124F-B52C-443D-B90B-73373FF5E7C8}" presName="rootText" presStyleLbl="node1" presStyleIdx="0" presStyleCnt="2" custScaleX="348948"/>
      <dgm:spPr/>
      <dgm:t>
        <a:bodyPr/>
        <a:lstStyle/>
        <a:p>
          <a:endParaRPr lang="en-AU"/>
        </a:p>
      </dgm:t>
    </dgm:pt>
    <dgm:pt modelId="{254626F3-AAEC-44D0-AAA7-460D66B0D310}" type="pres">
      <dgm:prSet presAssocID="{C75B124F-B52C-443D-B90B-73373FF5E7C8}" presName="rootConnector" presStyleLbl="node1" presStyleIdx="0" presStyleCnt="2"/>
      <dgm:spPr/>
      <dgm:t>
        <a:bodyPr/>
        <a:lstStyle/>
        <a:p>
          <a:endParaRPr lang="en-AU"/>
        </a:p>
      </dgm:t>
    </dgm:pt>
    <dgm:pt modelId="{399C8096-909F-47FA-A476-7C4D589CAA93}" type="pres">
      <dgm:prSet presAssocID="{C75B124F-B52C-443D-B90B-73373FF5E7C8}" presName="childShape" presStyleCnt="0"/>
      <dgm:spPr/>
    </dgm:pt>
    <dgm:pt modelId="{A828F332-D524-48D4-A63D-AA8C30D47F12}" type="pres">
      <dgm:prSet presAssocID="{79D77CFD-BFCD-4099-9C70-6281D716930B}" presName="Name13" presStyleLbl="parChTrans1D2" presStyleIdx="0" presStyleCnt="10"/>
      <dgm:spPr/>
      <dgm:t>
        <a:bodyPr/>
        <a:lstStyle/>
        <a:p>
          <a:endParaRPr lang="en-AU"/>
        </a:p>
      </dgm:t>
    </dgm:pt>
    <dgm:pt modelId="{D65A6679-B10B-4477-9A18-FAC73D61F507}" type="pres">
      <dgm:prSet presAssocID="{6543D91C-94E8-4EF1-A6C4-E4E007D3869D}" presName="childText" presStyleLbl="bgAcc1" presStyleIdx="0" presStyleCnt="10" custScaleX="34894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DF9012F-FA80-49A9-A007-6D4A259297E4}" type="pres">
      <dgm:prSet presAssocID="{76F3B109-39D5-4171-A41E-96E0303EE270}" presName="Name13" presStyleLbl="parChTrans1D2" presStyleIdx="1" presStyleCnt="10"/>
      <dgm:spPr/>
      <dgm:t>
        <a:bodyPr/>
        <a:lstStyle/>
        <a:p>
          <a:endParaRPr lang="en-AU"/>
        </a:p>
      </dgm:t>
    </dgm:pt>
    <dgm:pt modelId="{8E2D21F0-0A4F-4D94-BBAC-BA02544CDE3E}" type="pres">
      <dgm:prSet presAssocID="{F1679CE6-1E24-45B4-8E7D-0E2C95100DE8}" presName="childText" presStyleLbl="bgAcc1" presStyleIdx="1" presStyleCnt="10" custScaleX="34894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9AA2C83-3E51-40E2-88DC-88B98E99487A}" type="pres">
      <dgm:prSet presAssocID="{A14C5B25-9867-4936-A39F-A360A692403F}" presName="Name13" presStyleLbl="parChTrans1D2" presStyleIdx="2" presStyleCnt="10"/>
      <dgm:spPr/>
      <dgm:t>
        <a:bodyPr/>
        <a:lstStyle/>
        <a:p>
          <a:endParaRPr lang="en-AU"/>
        </a:p>
      </dgm:t>
    </dgm:pt>
    <dgm:pt modelId="{E605FD23-8D12-4E13-A87F-D6E2106E9E9B}" type="pres">
      <dgm:prSet presAssocID="{0607B64E-DA64-41E9-96F7-0BB380AB295B}" presName="childText" presStyleLbl="bgAcc1" presStyleIdx="2" presStyleCnt="10" custScaleX="34894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8778D3F-49A5-457B-BB0F-75AB774717DC}" type="pres">
      <dgm:prSet presAssocID="{ADB310BC-AA03-4A76-87B2-E644F4C85C87}" presName="Name13" presStyleLbl="parChTrans1D2" presStyleIdx="3" presStyleCnt="10"/>
      <dgm:spPr/>
      <dgm:t>
        <a:bodyPr/>
        <a:lstStyle/>
        <a:p>
          <a:endParaRPr lang="en-AU"/>
        </a:p>
      </dgm:t>
    </dgm:pt>
    <dgm:pt modelId="{087040DB-F4AD-4D17-841F-F7A65E53259C}" type="pres">
      <dgm:prSet presAssocID="{8BA10291-6AB8-400B-9F40-079192A96DA3}" presName="childText" presStyleLbl="bgAcc1" presStyleIdx="3" presStyleCnt="10" custScaleX="34894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B92C79F-39ED-4465-9CEA-86058681C6FE}" type="pres">
      <dgm:prSet presAssocID="{13AF3427-1955-4A3F-A2A2-4DF475C5CB79}" presName="Name13" presStyleLbl="parChTrans1D2" presStyleIdx="4" presStyleCnt="10"/>
      <dgm:spPr/>
      <dgm:t>
        <a:bodyPr/>
        <a:lstStyle/>
        <a:p>
          <a:endParaRPr lang="en-AU"/>
        </a:p>
      </dgm:t>
    </dgm:pt>
    <dgm:pt modelId="{CCCC04F6-592F-403C-8F60-A3C952F5D9AF}" type="pres">
      <dgm:prSet presAssocID="{27C35027-EFEC-4FBD-8DBF-B9687FD18038}" presName="childText" presStyleLbl="bgAcc1" presStyleIdx="4" presStyleCnt="10" custScaleX="348948" custScaleY="8378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73A02E0-52E2-4BC1-9D18-3CC4E74D7D00}" type="pres">
      <dgm:prSet presAssocID="{0E715899-794B-45B4-8BC5-DDB8AC071D01}" presName="root" presStyleCnt="0"/>
      <dgm:spPr/>
    </dgm:pt>
    <dgm:pt modelId="{0EE68F83-5D91-435F-89CD-2881C2651323}" type="pres">
      <dgm:prSet presAssocID="{0E715899-794B-45B4-8BC5-DDB8AC071D01}" presName="rootComposite" presStyleCnt="0"/>
      <dgm:spPr/>
    </dgm:pt>
    <dgm:pt modelId="{70B0731F-3E01-412F-A2F7-71F5AEF1C206}" type="pres">
      <dgm:prSet presAssocID="{0E715899-794B-45B4-8BC5-DDB8AC071D01}" presName="rootText" presStyleLbl="node1" presStyleIdx="1" presStyleCnt="2" custScaleX="348948"/>
      <dgm:spPr/>
      <dgm:t>
        <a:bodyPr/>
        <a:lstStyle/>
        <a:p>
          <a:endParaRPr lang="en-AU"/>
        </a:p>
      </dgm:t>
    </dgm:pt>
    <dgm:pt modelId="{5B34C3D3-4957-4AFD-A885-33FD5A1F636C}" type="pres">
      <dgm:prSet presAssocID="{0E715899-794B-45B4-8BC5-DDB8AC071D01}" presName="rootConnector" presStyleLbl="node1" presStyleIdx="1" presStyleCnt="2"/>
      <dgm:spPr/>
      <dgm:t>
        <a:bodyPr/>
        <a:lstStyle/>
        <a:p>
          <a:endParaRPr lang="en-AU"/>
        </a:p>
      </dgm:t>
    </dgm:pt>
    <dgm:pt modelId="{A462629A-F310-4D8A-9A48-90EF13BBFDD1}" type="pres">
      <dgm:prSet presAssocID="{0E715899-794B-45B4-8BC5-DDB8AC071D01}" presName="childShape" presStyleCnt="0"/>
      <dgm:spPr/>
    </dgm:pt>
    <dgm:pt modelId="{F79E13E8-CA62-40E0-A362-EC6962167DD3}" type="pres">
      <dgm:prSet presAssocID="{5F66601E-D888-45AC-AC2D-04BEE3E13875}" presName="Name13" presStyleLbl="parChTrans1D2" presStyleIdx="5" presStyleCnt="10"/>
      <dgm:spPr/>
      <dgm:t>
        <a:bodyPr/>
        <a:lstStyle/>
        <a:p>
          <a:endParaRPr lang="en-AU"/>
        </a:p>
      </dgm:t>
    </dgm:pt>
    <dgm:pt modelId="{34D145F7-825A-4280-AA1C-D1E455C17114}" type="pres">
      <dgm:prSet presAssocID="{24A1BB87-1521-45F5-84EA-23625572A365}" presName="childText" presStyleLbl="bgAcc1" presStyleIdx="5" presStyleCnt="10" custScaleX="34894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3A0360C-E593-4BC7-92B8-9E7BB6F145CF}" type="pres">
      <dgm:prSet presAssocID="{F67A0E21-04B2-401C-9755-10D4F47F785C}" presName="Name13" presStyleLbl="parChTrans1D2" presStyleIdx="6" presStyleCnt="10"/>
      <dgm:spPr/>
      <dgm:t>
        <a:bodyPr/>
        <a:lstStyle/>
        <a:p>
          <a:endParaRPr lang="en-AU"/>
        </a:p>
      </dgm:t>
    </dgm:pt>
    <dgm:pt modelId="{940DAA31-4721-4A4B-B41A-4722F764781E}" type="pres">
      <dgm:prSet presAssocID="{902F70F1-A6C3-4ACD-9C34-A86A63339044}" presName="childText" presStyleLbl="bgAcc1" presStyleIdx="6" presStyleCnt="10" custScaleX="34894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881A2C3-F298-4963-959D-D9867A419B27}" type="pres">
      <dgm:prSet presAssocID="{97073897-B27B-448C-9B08-373D808189B8}" presName="Name13" presStyleLbl="parChTrans1D2" presStyleIdx="7" presStyleCnt="10"/>
      <dgm:spPr/>
      <dgm:t>
        <a:bodyPr/>
        <a:lstStyle/>
        <a:p>
          <a:endParaRPr lang="en-AU"/>
        </a:p>
      </dgm:t>
    </dgm:pt>
    <dgm:pt modelId="{57464E83-4D89-4096-95AE-62B3E2C0224B}" type="pres">
      <dgm:prSet presAssocID="{C49C52C1-D143-4C66-B284-B24ACF915ECA}" presName="childText" presStyleLbl="bgAcc1" presStyleIdx="7" presStyleCnt="10" custScaleX="34894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5B6A10F-3F70-4074-AE1B-5176097E59C2}" type="pres">
      <dgm:prSet presAssocID="{1C6F9724-8909-433B-95ED-04724A4C0D90}" presName="Name13" presStyleLbl="parChTrans1D2" presStyleIdx="8" presStyleCnt="10"/>
      <dgm:spPr/>
      <dgm:t>
        <a:bodyPr/>
        <a:lstStyle/>
        <a:p>
          <a:endParaRPr lang="en-AU"/>
        </a:p>
      </dgm:t>
    </dgm:pt>
    <dgm:pt modelId="{8D6B1482-BF82-40F9-B26F-8971D8726620}" type="pres">
      <dgm:prSet presAssocID="{616C5DDB-51F2-4AE4-85B1-CEB5E50E5A86}" presName="childText" presStyleLbl="bgAcc1" presStyleIdx="8" presStyleCnt="10" custScaleX="34894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FD45091-86C0-474C-A9A4-00ACAC9C753A}" type="pres">
      <dgm:prSet presAssocID="{0E664849-3B31-46B6-AAFF-BEC9B1CC79AE}" presName="Name13" presStyleLbl="parChTrans1D2" presStyleIdx="9" presStyleCnt="10"/>
      <dgm:spPr/>
      <dgm:t>
        <a:bodyPr/>
        <a:lstStyle/>
        <a:p>
          <a:endParaRPr lang="en-AU"/>
        </a:p>
      </dgm:t>
    </dgm:pt>
    <dgm:pt modelId="{8E141D4B-B3D6-40AD-B9AF-42CE85823AFC}" type="pres">
      <dgm:prSet presAssocID="{13BC8D86-F7AE-489F-9FD0-571D483F7C13}" presName="childText" presStyleLbl="bgAcc1" presStyleIdx="9" presStyleCnt="10" custScaleX="34894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EF6595CF-D5DB-40F9-B33A-5F51F703AC13}" type="presOf" srcId="{6A041B6C-870E-459B-8D52-A011634E43F9}" destId="{96B96D44-E2A5-4021-B907-6989A383DE37}" srcOrd="0" destOrd="0" presId="urn:microsoft.com/office/officeart/2005/8/layout/hierarchy3"/>
    <dgm:cxn modelId="{544A8CC4-0872-4915-BBD6-171274CB02FF}" srcId="{C75B124F-B52C-443D-B90B-73373FF5E7C8}" destId="{F1679CE6-1E24-45B4-8E7D-0E2C95100DE8}" srcOrd="1" destOrd="0" parTransId="{76F3B109-39D5-4171-A41E-96E0303EE270}" sibTransId="{E040E225-3921-4485-AA27-155CF25F167A}"/>
    <dgm:cxn modelId="{74F75D26-C8AB-4D7C-A1D6-F920749E6E8B}" type="presOf" srcId="{8BA10291-6AB8-400B-9F40-079192A96DA3}" destId="{087040DB-F4AD-4D17-841F-F7A65E53259C}" srcOrd="0" destOrd="0" presId="urn:microsoft.com/office/officeart/2005/8/layout/hierarchy3"/>
    <dgm:cxn modelId="{83B697B3-4DEE-4EE7-99BF-384E794EE13D}" srcId="{6A041B6C-870E-459B-8D52-A011634E43F9}" destId="{0E715899-794B-45B4-8BC5-DDB8AC071D01}" srcOrd="1" destOrd="0" parTransId="{FCBF11D8-7B38-4FA9-A022-34B2EEDBD439}" sibTransId="{8D9A60F2-2B97-4B20-9504-36CFE17D70DA}"/>
    <dgm:cxn modelId="{B07FAD42-42B5-4A02-928D-D8539AF80A53}" type="presOf" srcId="{5F66601E-D888-45AC-AC2D-04BEE3E13875}" destId="{F79E13E8-CA62-40E0-A362-EC6962167DD3}" srcOrd="0" destOrd="0" presId="urn:microsoft.com/office/officeart/2005/8/layout/hierarchy3"/>
    <dgm:cxn modelId="{62AAB351-D79A-4675-BAED-1B2523A55FF1}" type="presOf" srcId="{0E715899-794B-45B4-8BC5-DDB8AC071D01}" destId="{70B0731F-3E01-412F-A2F7-71F5AEF1C206}" srcOrd="0" destOrd="0" presId="urn:microsoft.com/office/officeart/2005/8/layout/hierarchy3"/>
    <dgm:cxn modelId="{937C2B8C-150B-4024-93C3-D9BEAFAF22F0}" type="presOf" srcId="{902F70F1-A6C3-4ACD-9C34-A86A63339044}" destId="{940DAA31-4721-4A4B-B41A-4722F764781E}" srcOrd="0" destOrd="0" presId="urn:microsoft.com/office/officeart/2005/8/layout/hierarchy3"/>
    <dgm:cxn modelId="{F577A86D-15EA-4984-93D3-C101959C7B25}" type="presOf" srcId="{C75B124F-B52C-443D-B90B-73373FF5E7C8}" destId="{254626F3-AAEC-44D0-AAA7-460D66B0D310}" srcOrd="1" destOrd="0" presId="urn:microsoft.com/office/officeart/2005/8/layout/hierarchy3"/>
    <dgm:cxn modelId="{FD6ED3D6-22D5-4D53-B54C-E47E62DEA409}" type="presOf" srcId="{13AF3427-1955-4A3F-A2A2-4DF475C5CB79}" destId="{2B92C79F-39ED-4465-9CEA-86058681C6FE}" srcOrd="0" destOrd="0" presId="urn:microsoft.com/office/officeart/2005/8/layout/hierarchy3"/>
    <dgm:cxn modelId="{3CE460BB-E6FF-43C8-B889-28794330F03C}" type="presOf" srcId="{27C35027-EFEC-4FBD-8DBF-B9687FD18038}" destId="{CCCC04F6-592F-403C-8F60-A3C952F5D9AF}" srcOrd="0" destOrd="0" presId="urn:microsoft.com/office/officeart/2005/8/layout/hierarchy3"/>
    <dgm:cxn modelId="{2255D08E-6346-4D11-A1BC-C1B262F60421}" srcId="{0E715899-794B-45B4-8BC5-DDB8AC071D01}" destId="{C49C52C1-D143-4C66-B284-B24ACF915ECA}" srcOrd="2" destOrd="0" parTransId="{97073897-B27B-448C-9B08-373D808189B8}" sibTransId="{9852C524-4027-4043-8F13-964E9AF70F69}"/>
    <dgm:cxn modelId="{909A3A9A-BC03-4546-A40D-2334DAD74409}" srcId="{0E715899-794B-45B4-8BC5-DDB8AC071D01}" destId="{24A1BB87-1521-45F5-84EA-23625572A365}" srcOrd="0" destOrd="0" parTransId="{5F66601E-D888-45AC-AC2D-04BEE3E13875}" sibTransId="{D3CAB069-F5E7-4975-8428-C16B7D9DF3FD}"/>
    <dgm:cxn modelId="{C6A9A47F-FED2-4308-9071-F5DF2C974046}" srcId="{C75B124F-B52C-443D-B90B-73373FF5E7C8}" destId="{8BA10291-6AB8-400B-9F40-079192A96DA3}" srcOrd="3" destOrd="0" parTransId="{ADB310BC-AA03-4A76-87B2-E644F4C85C87}" sibTransId="{E76DE957-63A9-4889-8CDD-FAB9B7F645BB}"/>
    <dgm:cxn modelId="{9FF40C54-5169-4CA6-ABF4-35447CF9B55A}" type="presOf" srcId="{0607B64E-DA64-41E9-96F7-0BB380AB295B}" destId="{E605FD23-8D12-4E13-A87F-D6E2106E9E9B}" srcOrd="0" destOrd="0" presId="urn:microsoft.com/office/officeart/2005/8/layout/hierarchy3"/>
    <dgm:cxn modelId="{BB58F42B-C5E7-49A4-8EDC-5D8903161040}" type="presOf" srcId="{0E715899-794B-45B4-8BC5-DDB8AC071D01}" destId="{5B34C3D3-4957-4AFD-A885-33FD5A1F636C}" srcOrd="1" destOrd="0" presId="urn:microsoft.com/office/officeart/2005/8/layout/hierarchy3"/>
    <dgm:cxn modelId="{CB8495F6-26C2-47A0-83EF-49EBADE66663}" srcId="{C75B124F-B52C-443D-B90B-73373FF5E7C8}" destId="{6543D91C-94E8-4EF1-A6C4-E4E007D3869D}" srcOrd="0" destOrd="0" parTransId="{79D77CFD-BFCD-4099-9C70-6281D716930B}" sibTransId="{0788254B-E566-48FB-A0FB-43A90B1777C8}"/>
    <dgm:cxn modelId="{D2AEE2BC-99BE-4D28-A3FD-955680EDB467}" srcId="{C75B124F-B52C-443D-B90B-73373FF5E7C8}" destId="{27C35027-EFEC-4FBD-8DBF-B9687FD18038}" srcOrd="4" destOrd="0" parTransId="{13AF3427-1955-4A3F-A2A2-4DF475C5CB79}" sibTransId="{C934FAB4-BDEC-42BA-9668-D751065CE9BD}"/>
    <dgm:cxn modelId="{0FE733EB-0ABF-49B5-97BA-A19624583506}" srcId="{0E715899-794B-45B4-8BC5-DDB8AC071D01}" destId="{13BC8D86-F7AE-489F-9FD0-571D483F7C13}" srcOrd="4" destOrd="0" parTransId="{0E664849-3B31-46B6-AAFF-BEC9B1CC79AE}" sibTransId="{08BDC6E2-C8A2-45BE-ABA4-BAA53ABED233}"/>
    <dgm:cxn modelId="{B7ADB80E-EBD5-483C-AE90-D0B869D52BA3}" type="presOf" srcId="{0E664849-3B31-46B6-AAFF-BEC9B1CC79AE}" destId="{9FD45091-86C0-474C-A9A4-00ACAC9C753A}" srcOrd="0" destOrd="0" presId="urn:microsoft.com/office/officeart/2005/8/layout/hierarchy3"/>
    <dgm:cxn modelId="{A471F8D3-BB05-4FF0-AB20-AF604006C50F}" srcId="{0E715899-794B-45B4-8BC5-DDB8AC071D01}" destId="{902F70F1-A6C3-4ACD-9C34-A86A63339044}" srcOrd="1" destOrd="0" parTransId="{F67A0E21-04B2-401C-9755-10D4F47F785C}" sibTransId="{C5AEDFAC-99D9-41F4-9400-97C036DEC0CC}"/>
    <dgm:cxn modelId="{DB06F27B-06C8-488F-95EA-849E5184ECAD}" type="presOf" srcId="{ADB310BC-AA03-4A76-87B2-E644F4C85C87}" destId="{F8778D3F-49A5-457B-BB0F-75AB774717DC}" srcOrd="0" destOrd="0" presId="urn:microsoft.com/office/officeart/2005/8/layout/hierarchy3"/>
    <dgm:cxn modelId="{A415CDE9-76A1-4E7B-B3CA-8F1CF578960A}" type="presOf" srcId="{C75B124F-B52C-443D-B90B-73373FF5E7C8}" destId="{FC039EF3-2F51-4D8C-8207-1FC057EF1642}" srcOrd="0" destOrd="0" presId="urn:microsoft.com/office/officeart/2005/8/layout/hierarchy3"/>
    <dgm:cxn modelId="{D96DE429-2069-4D8D-BEF9-2A12A5975D77}" srcId="{6A041B6C-870E-459B-8D52-A011634E43F9}" destId="{C75B124F-B52C-443D-B90B-73373FF5E7C8}" srcOrd="0" destOrd="0" parTransId="{C9B399C5-FD70-4C04-9F76-9320F709EE17}" sibTransId="{336D4DC7-1E42-4C92-AD38-C2DAFCD109A5}"/>
    <dgm:cxn modelId="{A2E7C6FF-AAA4-4933-A8C0-82E38BF43305}" type="presOf" srcId="{1C6F9724-8909-433B-95ED-04724A4C0D90}" destId="{45B6A10F-3F70-4074-AE1B-5176097E59C2}" srcOrd="0" destOrd="0" presId="urn:microsoft.com/office/officeart/2005/8/layout/hierarchy3"/>
    <dgm:cxn modelId="{D7730237-01F9-4677-B808-9440AF77972F}" type="presOf" srcId="{13BC8D86-F7AE-489F-9FD0-571D483F7C13}" destId="{8E141D4B-B3D6-40AD-B9AF-42CE85823AFC}" srcOrd="0" destOrd="0" presId="urn:microsoft.com/office/officeart/2005/8/layout/hierarchy3"/>
    <dgm:cxn modelId="{93AD8A1A-EAA7-4DD4-82A6-6D1F5A4E54CC}" type="presOf" srcId="{24A1BB87-1521-45F5-84EA-23625572A365}" destId="{34D145F7-825A-4280-AA1C-D1E455C17114}" srcOrd="0" destOrd="0" presId="urn:microsoft.com/office/officeart/2005/8/layout/hierarchy3"/>
    <dgm:cxn modelId="{BB4529CC-4CBC-4F21-8E71-58AAA9B04ED0}" type="presOf" srcId="{A14C5B25-9867-4936-A39F-A360A692403F}" destId="{29AA2C83-3E51-40E2-88DC-88B98E99487A}" srcOrd="0" destOrd="0" presId="urn:microsoft.com/office/officeart/2005/8/layout/hierarchy3"/>
    <dgm:cxn modelId="{C1171B20-962A-43E7-8E77-8A9F93169DDF}" type="presOf" srcId="{C49C52C1-D143-4C66-B284-B24ACF915ECA}" destId="{57464E83-4D89-4096-95AE-62B3E2C0224B}" srcOrd="0" destOrd="0" presId="urn:microsoft.com/office/officeart/2005/8/layout/hierarchy3"/>
    <dgm:cxn modelId="{4866FC63-E8C4-458B-9040-9B7E9EB1B506}" type="presOf" srcId="{616C5DDB-51F2-4AE4-85B1-CEB5E50E5A86}" destId="{8D6B1482-BF82-40F9-B26F-8971D8726620}" srcOrd="0" destOrd="0" presId="urn:microsoft.com/office/officeart/2005/8/layout/hierarchy3"/>
    <dgm:cxn modelId="{A2E71AE5-DFE5-4C6A-BA33-E62161EB2B7D}" type="presOf" srcId="{6543D91C-94E8-4EF1-A6C4-E4E007D3869D}" destId="{D65A6679-B10B-4477-9A18-FAC73D61F507}" srcOrd="0" destOrd="0" presId="urn:microsoft.com/office/officeart/2005/8/layout/hierarchy3"/>
    <dgm:cxn modelId="{29B17688-22E0-45F8-9D22-DA40ED656C17}" srcId="{C75B124F-B52C-443D-B90B-73373FF5E7C8}" destId="{0607B64E-DA64-41E9-96F7-0BB380AB295B}" srcOrd="2" destOrd="0" parTransId="{A14C5B25-9867-4936-A39F-A360A692403F}" sibTransId="{E22AE883-AEF1-4359-A258-70EDE04B7047}"/>
    <dgm:cxn modelId="{5704EE09-E05D-409B-AA1D-9BBC670A4146}" type="presOf" srcId="{76F3B109-39D5-4171-A41E-96E0303EE270}" destId="{7DF9012F-FA80-49A9-A007-6D4A259297E4}" srcOrd="0" destOrd="0" presId="urn:microsoft.com/office/officeart/2005/8/layout/hierarchy3"/>
    <dgm:cxn modelId="{37E5CB2C-11BF-4D47-A57E-AD82761FADE1}" type="presOf" srcId="{79D77CFD-BFCD-4099-9C70-6281D716930B}" destId="{A828F332-D524-48D4-A63D-AA8C30D47F12}" srcOrd="0" destOrd="0" presId="urn:microsoft.com/office/officeart/2005/8/layout/hierarchy3"/>
    <dgm:cxn modelId="{8C32D9B5-EAE0-437D-9444-6D19B743615D}" type="presOf" srcId="{97073897-B27B-448C-9B08-373D808189B8}" destId="{3881A2C3-F298-4963-959D-D9867A419B27}" srcOrd="0" destOrd="0" presId="urn:microsoft.com/office/officeart/2005/8/layout/hierarchy3"/>
    <dgm:cxn modelId="{ED18E376-9C35-458C-A3C9-A03F34F155EE}" type="presOf" srcId="{F67A0E21-04B2-401C-9755-10D4F47F785C}" destId="{43A0360C-E593-4BC7-92B8-9E7BB6F145CF}" srcOrd="0" destOrd="0" presId="urn:microsoft.com/office/officeart/2005/8/layout/hierarchy3"/>
    <dgm:cxn modelId="{B8A36C2E-3096-4CAA-B8B1-2F83F09934EA}" srcId="{0E715899-794B-45B4-8BC5-DDB8AC071D01}" destId="{616C5DDB-51F2-4AE4-85B1-CEB5E50E5A86}" srcOrd="3" destOrd="0" parTransId="{1C6F9724-8909-433B-95ED-04724A4C0D90}" sibTransId="{8F30E4BD-7E48-4BB3-88A9-D9D545F8F8F7}"/>
    <dgm:cxn modelId="{F246398F-DFF8-4C4C-9F1A-1FAFE8F4F9A6}" type="presOf" srcId="{F1679CE6-1E24-45B4-8E7D-0E2C95100DE8}" destId="{8E2D21F0-0A4F-4D94-BBAC-BA02544CDE3E}" srcOrd="0" destOrd="0" presId="urn:microsoft.com/office/officeart/2005/8/layout/hierarchy3"/>
    <dgm:cxn modelId="{4A479E2D-63D6-40E7-8FD8-21B5E73FB4F8}" type="presParOf" srcId="{96B96D44-E2A5-4021-B907-6989A383DE37}" destId="{44E1F564-F271-44E4-A7E8-F3CFE652F418}" srcOrd="0" destOrd="0" presId="urn:microsoft.com/office/officeart/2005/8/layout/hierarchy3"/>
    <dgm:cxn modelId="{0EC799DF-6EC4-4E1C-BDEA-D22631D462C7}" type="presParOf" srcId="{44E1F564-F271-44E4-A7E8-F3CFE652F418}" destId="{43B6A5B5-B9F7-48C0-BFDA-F4FE12B1B8AA}" srcOrd="0" destOrd="0" presId="urn:microsoft.com/office/officeart/2005/8/layout/hierarchy3"/>
    <dgm:cxn modelId="{3650417F-D918-4C6C-8D65-A9415228EC31}" type="presParOf" srcId="{43B6A5B5-B9F7-48C0-BFDA-F4FE12B1B8AA}" destId="{FC039EF3-2F51-4D8C-8207-1FC057EF1642}" srcOrd="0" destOrd="0" presId="urn:microsoft.com/office/officeart/2005/8/layout/hierarchy3"/>
    <dgm:cxn modelId="{F6E83EE3-0A75-4AB6-83E8-F47B1C95F9F1}" type="presParOf" srcId="{43B6A5B5-B9F7-48C0-BFDA-F4FE12B1B8AA}" destId="{254626F3-AAEC-44D0-AAA7-460D66B0D310}" srcOrd="1" destOrd="0" presId="urn:microsoft.com/office/officeart/2005/8/layout/hierarchy3"/>
    <dgm:cxn modelId="{BF951228-D8BB-4E64-BC66-5863E6569299}" type="presParOf" srcId="{44E1F564-F271-44E4-A7E8-F3CFE652F418}" destId="{399C8096-909F-47FA-A476-7C4D589CAA93}" srcOrd="1" destOrd="0" presId="urn:microsoft.com/office/officeart/2005/8/layout/hierarchy3"/>
    <dgm:cxn modelId="{BA2E47FE-BC24-490D-8413-166A994F8934}" type="presParOf" srcId="{399C8096-909F-47FA-A476-7C4D589CAA93}" destId="{A828F332-D524-48D4-A63D-AA8C30D47F12}" srcOrd="0" destOrd="0" presId="urn:microsoft.com/office/officeart/2005/8/layout/hierarchy3"/>
    <dgm:cxn modelId="{2F812C42-EE41-4076-AD8F-EEEC1B6707FD}" type="presParOf" srcId="{399C8096-909F-47FA-A476-7C4D589CAA93}" destId="{D65A6679-B10B-4477-9A18-FAC73D61F507}" srcOrd="1" destOrd="0" presId="urn:microsoft.com/office/officeart/2005/8/layout/hierarchy3"/>
    <dgm:cxn modelId="{4AFA5CE9-0054-47C1-A115-9C39A6C8D740}" type="presParOf" srcId="{399C8096-909F-47FA-A476-7C4D589CAA93}" destId="{7DF9012F-FA80-49A9-A007-6D4A259297E4}" srcOrd="2" destOrd="0" presId="urn:microsoft.com/office/officeart/2005/8/layout/hierarchy3"/>
    <dgm:cxn modelId="{C9E1E8F9-F0D7-4381-BE33-D6D5D301418D}" type="presParOf" srcId="{399C8096-909F-47FA-A476-7C4D589CAA93}" destId="{8E2D21F0-0A4F-4D94-BBAC-BA02544CDE3E}" srcOrd="3" destOrd="0" presId="urn:microsoft.com/office/officeart/2005/8/layout/hierarchy3"/>
    <dgm:cxn modelId="{2DCD4A8C-1E75-4BEA-BC1D-7AC294F271C8}" type="presParOf" srcId="{399C8096-909F-47FA-A476-7C4D589CAA93}" destId="{29AA2C83-3E51-40E2-88DC-88B98E99487A}" srcOrd="4" destOrd="0" presId="urn:microsoft.com/office/officeart/2005/8/layout/hierarchy3"/>
    <dgm:cxn modelId="{4727516F-2911-4E78-84C7-E889C63A2BBC}" type="presParOf" srcId="{399C8096-909F-47FA-A476-7C4D589CAA93}" destId="{E605FD23-8D12-4E13-A87F-D6E2106E9E9B}" srcOrd="5" destOrd="0" presId="urn:microsoft.com/office/officeart/2005/8/layout/hierarchy3"/>
    <dgm:cxn modelId="{65C7EFAD-77E7-4DBE-8923-6E6C7FAB8324}" type="presParOf" srcId="{399C8096-909F-47FA-A476-7C4D589CAA93}" destId="{F8778D3F-49A5-457B-BB0F-75AB774717DC}" srcOrd="6" destOrd="0" presId="urn:microsoft.com/office/officeart/2005/8/layout/hierarchy3"/>
    <dgm:cxn modelId="{1F28A8C7-5851-4DE0-A9CD-2DA859E67F34}" type="presParOf" srcId="{399C8096-909F-47FA-A476-7C4D589CAA93}" destId="{087040DB-F4AD-4D17-841F-F7A65E53259C}" srcOrd="7" destOrd="0" presId="urn:microsoft.com/office/officeart/2005/8/layout/hierarchy3"/>
    <dgm:cxn modelId="{BDBCE806-FBB7-4095-A200-0D73780DB9AA}" type="presParOf" srcId="{399C8096-909F-47FA-A476-7C4D589CAA93}" destId="{2B92C79F-39ED-4465-9CEA-86058681C6FE}" srcOrd="8" destOrd="0" presId="urn:microsoft.com/office/officeart/2005/8/layout/hierarchy3"/>
    <dgm:cxn modelId="{57E8DE27-DBFA-4655-A840-07096BAE9C1F}" type="presParOf" srcId="{399C8096-909F-47FA-A476-7C4D589CAA93}" destId="{CCCC04F6-592F-403C-8F60-A3C952F5D9AF}" srcOrd="9" destOrd="0" presId="urn:microsoft.com/office/officeart/2005/8/layout/hierarchy3"/>
    <dgm:cxn modelId="{47038061-011E-468D-9FE1-DB385306DBF9}" type="presParOf" srcId="{96B96D44-E2A5-4021-B907-6989A383DE37}" destId="{073A02E0-52E2-4BC1-9D18-3CC4E74D7D00}" srcOrd="1" destOrd="0" presId="urn:microsoft.com/office/officeart/2005/8/layout/hierarchy3"/>
    <dgm:cxn modelId="{B3B6121E-F86D-4217-8A19-2FEC651C01BF}" type="presParOf" srcId="{073A02E0-52E2-4BC1-9D18-3CC4E74D7D00}" destId="{0EE68F83-5D91-435F-89CD-2881C2651323}" srcOrd="0" destOrd="0" presId="urn:microsoft.com/office/officeart/2005/8/layout/hierarchy3"/>
    <dgm:cxn modelId="{EC461A38-276B-4B63-8CE9-D77854A17BEE}" type="presParOf" srcId="{0EE68F83-5D91-435F-89CD-2881C2651323}" destId="{70B0731F-3E01-412F-A2F7-71F5AEF1C206}" srcOrd="0" destOrd="0" presId="urn:microsoft.com/office/officeart/2005/8/layout/hierarchy3"/>
    <dgm:cxn modelId="{B042DEDA-6E0D-4270-9B9A-944B370FA7F7}" type="presParOf" srcId="{0EE68F83-5D91-435F-89CD-2881C2651323}" destId="{5B34C3D3-4957-4AFD-A885-33FD5A1F636C}" srcOrd="1" destOrd="0" presId="urn:microsoft.com/office/officeart/2005/8/layout/hierarchy3"/>
    <dgm:cxn modelId="{AED2AC35-0B5B-49FF-93AF-21169C5A2899}" type="presParOf" srcId="{073A02E0-52E2-4BC1-9D18-3CC4E74D7D00}" destId="{A462629A-F310-4D8A-9A48-90EF13BBFDD1}" srcOrd="1" destOrd="0" presId="urn:microsoft.com/office/officeart/2005/8/layout/hierarchy3"/>
    <dgm:cxn modelId="{2E842028-6ADF-4205-8E1A-4DEBE1BC5F1B}" type="presParOf" srcId="{A462629A-F310-4D8A-9A48-90EF13BBFDD1}" destId="{F79E13E8-CA62-40E0-A362-EC6962167DD3}" srcOrd="0" destOrd="0" presId="urn:microsoft.com/office/officeart/2005/8/layout/hierarchy3"/>
    <dgm:cxn modelId="{BB68597F-E6EC-42B0-BC50-5F6BDD9EADE8}" type="presParOf" srcId="{A462629A-F310-4D8A-9A48-90EF13BBFDD1}" destId="{34D145F7-825A-4280-AA1C-D1E455C17114}" srcOrd="1" destOrd="0" presId="urn:microsoft.com/office/officeart/2005/8/layout/hierarchy3"/>
    <dgm:cxn modelId="{89D07EFB-1EC6-4A94-9EDE-E5AF772D07E2}" type="presParOf" srcId="{A462629A-F310-4D8A-9A48-90EF13BBFDD1}" destId="{43A0360C-E593-4BC7-92B8-9E7BB6F145CF}" srcOrd="2" destOrd="0" presId="urn:microsoft.com/office/officeart/2005/8/layout/hierarchy3"/>
    <dgm:cxn modelId="{28F529C1-BF70-453D-9CEC-C63BE4A20E8E}" type="presParOf" srcId="{A462629A-F310-4D8A-9A48-90EF13BBFDD1}" destId="{940DAA31-4721-4A4B-B41A-4722F764781E}" srcOrd="3" destOrd="0" presId="urn:microsoft.com/office/officeart/2005/8/layout/hierarchy3"/>
    <dgm:cxn modelId="{6CEFEE09-829C-4299-9ED1-504A7BCEF1D9}" type="presParOf" srcId="{A462629A-F310-4D8A-9A48-90EF13BBFDD1}" destId="{3881A2C3-F298-4963-959D-D9867A419B27}" srcOrd="4" destOrd="0" presId="urn:microsoft.com/office/officeart/2005/8/layout/hierarchy3"/>
    <dgm:cxn modelId="{1EC6E2CD-9086-42D0-9936-8C6927E32109}" type="presParOf" srcId="{A462629A-F310-4D8A-9A48-90EF13BBFDD1}" destId="{57464E83-4D89-4096-95AE-62B3E2C0224B}" srcOrd="5" destOrd="0" presId="urn:microsoft.com/office/officeart/2005/8/layout/hierarchy3"/>
    <dgm:cxn modelId="{EC53575C-D484-43EE-83F3-D0A77EBFFC3B}" type="presParOf" srcId="{A462629A-F310-4D8A-9A48-90EF13BBFDD1}" destId="{45B6A10F-3F70-4074-AE1B-5176097E59C2}" srcOrd="6" destOrd="0" presId="urn:microsoft.com/office/officeart/2005/8/layout/hierarchy3"/>
    <dgm:cxn modelId="{9B8148BA-CC63-43CE-B44D-A969A6EB21F5}" type="presParOf" srcId="{A462629A-F310-4D8A-9A48-90EF13BBFDD1}" destId="{8D6B1482-BF82-40F9-B26F-8971D8726620}" srcOrd="7" destOrd="0" presId="urn:microsoft.com/office/officeart/2005/8/layout/hierarchy3"/>
    <dgm:cxn modelId="{6006A0CE-4AF0-4800-A202-E721143673F6}" type="presParOf" srcId="{A462629A-F310-4D8A-9A48-90EF13BBFDD1}" destId="{9FD45091-86C0-474C-A9A4-00ACAC9C753A}" srcOrd="8" destOrd="0" presId="urn:microsoft.com/office/officeart/2005/8/layout/hierarchy3"/>
    <dgm:cxn modelId="{8306F48F-85F8-4141-922E-9B9817F1402C}" type="presParOf" srcId="{A462629A-F310-4D8A-9A48-90EF13BBFDD1}" destId="{8E141D4B-B3D6-40AD-B9AF-42CE85823AFC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39EF3-2F51-4D8C-8207-1FC057EF1642}">
      <dsp:nvSpPr>
        <dsp:cNvPr id="0" name=""/>
        <dsp:cNvSpPr/>
      </dsp:nvSpPr>
      <dsp:spPr>
        <a:xfrm>
          <a:off x="4650" y="32048"/>
          <a:ext cx="4166574" cy="5970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400" b="1" kern="1200" dirty="0" smtClean="0"/>
            <a:t>Rural</a:t>
          </a:r>
          <a:endParaRPr lang="en-AU" sz="3400" b="1" kern="1200" dirty="0"/>
        </a:p>
      </dsp:txBody>
      <dsp:txXfrm>
        <a:off x="22136" y="49534"/>
        <a:ext cx="4131602" cy="562047"/>
      </dsp:txXfrm>
    </dsp:sp>
    <dsp:sp modelId="{A828F332-D524-48D4-A63D-AA8C30D47F12}">
      <dsp:nvSpPr>
        <dsp:cNvPr id="0" name=""/>
        <dsp:cNvSpPr/>
      </dsp:nvSpPr>
      <dsp:spPr>
        <a:xfrm>
          <a:off x="421307" y="629067"/>
          <a:ext cx="416657" cy="447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764"/>
              </a:lnTo>
              <a:lnTo>
                <a:pt x="416657" y="44776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5A6679-B10B-4477-9A18-FAC73D61F507}">
      <dsp:nvSpPr>
        <dsp:cNvPr id="0" name=""/>
        <dsp:cNvSpPr/>
      </dsp:nvSpPr>
      <dsp:spPr>
        <a:xfrm>
          <a:off x="837965" y="778322"/>
          <a:ext cx="3333259" cy="597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Reduced population</a:t>
          </a:r>
          <a:endParaRPr lang="en-AU" sz="1500" kern="1200" dirty="0"/>
        </a:p>
      </dsp:txBody>
      <dsp:txXfrm>
        <a:off x="855451" y="795808"/>
        <a:ext cx="3298287" cy="562047"/>
      </dsp:txXfrm>
    </dsp:sp>
    <dsp:sp modelId="{7DF9012F-FA80-49A9-A007-6D4A259297E4}">
      <dsp:nvSpPr>
        <dsp:cNvPr id="0" name=""/>
        <dsp:cNvSpPr/>
      </dsp:nvSpPr>
      <dsp:spPr>
        <a:xfrm>
          <a:off x="421307" y="629067"/>
          <a:ext cx="416657" cy="1194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4038"/>
              </a:lnTo>
              <a:lnTo>
                <a:pt x="416657" y="119403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2D21F0-0A4F-4D94-BBAC-BA02544CDE3E}">
      <dsp:nvSpPr>
        <dsp:cNvPr id="0" name=""/>
        <dsp:cNvSpPr/>
      </dsp:nvSpPr>
      <dsp:spPr>
        <a:xfrm>
          <a:off x="837965" y="1524597"/>
          <a:ext cx="3333259" cy="597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smtClean="0"/>
            <a:t>Less streets</a:t>
          </a:r>
          <a:endParaRPr lang="en-AU" sz="1500" kern="1200" dirty="0"/>
        </a:p>
      </dsp:txBody>
      <dsp:txXfrm>
        <a:off x="855451" y="1542083"/>
        <a:ext cx="3298287" cy="562047"/>
      </dsp:txXfrm>
    </dsp:sp>
    <dsp:sp modelId="{29AA2C83-3E51-40E2-88DC-88B98E99487A}">
      <dsp:nvSpPr>
        <dsp:cNvPr id="0" name=""/>
        <dsp:cNvSpPr/>
      </dsp:nvSpPr>
      <dsp:spPr>
        <a:xfrm>
          <a:off x="421307" y="629067"/>
          <a:ext cx="416657" cy="1940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0313"/>
              </a:lnTo>
              <a:lnTo>
                <a:pt x="416657" y="194031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5FD23-8D12-4E13-A87F-D6E2106E9E9B}">
      <dsp:nvSpPr>
        <dsp:cNvPr id="0" name=""/>
        <dsp:cNvSpPr/>
      </dsp:nvSpPr>
      <dsp:spPr>
        <a:xfrm>
          <a:off x="837965" y="2270871"/>
          <a:ext cx="3333259" cy="597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More space between houses and businesses</a:t>
          </a:r>
        </a:p>
      </dsp:txBody>
      <dsp:txXfrm>
        <a:off x="855451" y="2288357"/>
        <a:ext cx="3298287" cy="562047"/>
      </dsp:txXfrm>
    </dsp:sp>
    <dsp:sp modelId="{F8778D3F-49A5-457B-BB0F-75AB774717DC}">
      <dsp:nvSpPr>
        <dsp:cNvPr id="0" name=""/>
        <dsp:cNvSpPr/>
      </dsp:nvSpPr>
      <dsp:spPr>
        <a:xfrm>
          <a:off x="421307" y="629067"/>
          <a:ext cx="416657" cy="2686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6587"/>
              </a:lnTo>
              <a:lnTo>
                <a:pt x="416657" y="268658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040DB-F4AD-4D17-841F-F7A65E53259C}">
      <dsp:nvSpPr>
        <dsp:cNvPr id="0" name=""/>
        <dsp:cNvSpPr/>
      </dsp:nvSpPr>
      <dsp:spPr>
        <a:xfrm>
          <a:off x="837965" y="3017145"/>
          <a:ext cx="3333259" cy="597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Less options for services </a:t>
          </a:r>
          <a:br>
            <a:rPr lang="en-AU" sz="1500" kern="1200" dirty="0" smtClean="0"/>
          </a:br>
          <a:r>
            <a:rPr lang="en-AU" sz="1500" kern="1200" dirty="0" smtClean="0"/>
            <a:t>(stores, hospitals, banks)</a:t>
          </a:r>
        </a:p>
      </dsp:txBody>
      <dsp:txXfrm>
        <a:off x="855451" y="3034631"/>
        <a:ext cx="3298287" cy="562047"/>
      </dsp:txXfrm>
    </dsp:sp>
    <dsp:sp modelId="{2B92C79F-39ED-4465-9CEA-86058681C6FE}">
      <dsp:nvSpPr>
        <dsp:cNvPr id="0" name=""/>
        <dsp:cNvSpPr/>
      </dsp:nvSpPr>
      <dsp:spPr>
        <a:xfrm>
          <a:off x="421307" y="629067"/>
          <a:ext cx="416657" cy="3384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4443"/>
              </a:lnTo>
              <a:lnTo>
                <a:pt x="416657" y="33844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CC04F6-592F-403C-8F60-A3C952F5D9AF}">
      <dsp:nvSpPr>
        <dsp:cNvPr id="0" name=""/>
        <dsp:cNvSpPr/>
      </dsp:nvSpPr>
      <dsp:spPr>
        <a:xfrm>
          <a:off x="837965" y="3763420"/>
          <a:ext cx="3333259" cy="500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Moderate impact of built environment on natural features</a:t>
          </a:r>
        </a:p>
      </dsp:txBody>
      <dsp:txXfrm>
        <a:off x="852615" y="3778070"/>
        <a:ext cx="3303959" cy="470882"/>
      </dsp:txXfrm>
    </dsp:sp>
    <dsp:sp modelId="{70B0731F-3E01-412F-A2F7-71F5AEF1C206}">
      <dsp:nvSpPr>
        <dsp:cNvPr id="0" name=""/>
        <dsp:cNvSpPr/>
      </dsp:nvSpPr>
      <dsp:spPr>
        <a:xfrm>
          <a:off x="4469734" y="32048"/>
          <a:ext cx="4166574" cy="5970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400" b="1" kern="1200" dirty="0" smtClean="0"/>
            <a:t>Urban</a:t>
          </a:r>
          <a:endParaRPr lang="en-AU" sz="3400" b="1" kern="1200" dirty="0"/>
        </a:p>
      </dsp:txBody>
      <dsp:txXfrm>
        <a:off x="4487220" y="49534"/>
        <a:ext cx="4131602" cy="562047"/>
      </dsp:txXfrm>
    </dsp:sp>
    <dsp:sp modelId="{F79E13E8-CA62-40E0-A362-EC6962167DD3}">
      <dsp:nvSpPr>
        <dsp:cNvPr id="0" name=""/>
        <dsp:cNvSpPr/>
      </dsp:nvSpPr>
      <dsp:spPr>
        <a:xfrm>
          <a:off x="4886392" y="629067"/>
          <a:ext cx="416657" cy="447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764"/>
              </a:lnTo>
              <a:lnTo>
                <a:pt x="416657" y="44776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D145F7-825A-4280-AA1C-D1E455C17114}">
      <dsp:nvSpPr>
        <dsp:cNvPr id="0" name=""/>
        <dsp:cNvSpPr/>
      </dsp:nvSpPr>
      <dsp:spPr>
        <a:xfrm>
          <a:off x="5303049" y="778322"/>
          <a:ext cx="3333259" cy="597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smtClean="0"/>
            <a:t>Increased population</a:t>
          </a:r>
          <a:endParaRPr lang="en-AU" sz="1500" kern="1200" dirty="0"/>
        </a:p>
      </dsp:txBody>
      <dsp:txXfrm>
        <a:off x="5320535" y="795808"/>
        <a:ext cx="3298287" cy="562047"/>
      </dsp:txXfrm>
    </dsp:sp>
    <dsp:sp modelId="{43A0360C-E593-4BC7-92B8-9E7BB6F145CF}">
      <dsp:nvSpPr>
        <dsp:cNvPr id="0" name=""/>
        <dsp:cNvSpPr/>
      </dsp:nvSpPr>
      <dsp:spPr>
        <a:xfrm>
          <a:off x="4886392" y="629067"/>
          <a:ext cx="416657" cy="1194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4038"/>
              </a:lnTo>
              <a:lnTo>
                <a:pt x="416657" y="119403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DAA31-4721-4A4B-B41A-4722F764781E}">
      <dsp:nvSpPr>
        <dsp:cNvPr id="0" name=""/>
        <dsp:cNvSpPr/>
      </dsp:nvSpPr>
      <dsp:spPr>
        <a:xfrm>
          <a:off x="5303049" y="1524597"/>
          <a:ext cx="3333259" cy="597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Large road networks</a:t>
          </a:r>
        </a:p>
      </dsp:txBody>
      <dsp:txXfrm>
        <a:off x="5320535" y="1542083"/>
        <a:ext cx="3298287" cy="562047"/>
      </dsp:txXfrm>
    </dsp:sp>
    <dsp:sp modelId="{3881A2C3-F298-4963-959D-D9867A419B27}">
      <dsp:nvSpPr>
        <dsp:cNvPr id="0" name=""/>
        <dsp:cNvSpPr/>
      </dsp:nvSpPr>
      <dsp:spPr>
        <a:xfrm>
          <a:off x="4886392" y="629067"/>
          <a:ext cx="416657" cy="1940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0313"/>
              </a:lnTo>
              <a:lnTo>
                <a:pt x="416657" y="194031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64E83-4D89-4096-95AE-62B3E2C0224B}">
      <dsp:nvSpPr>
        <dsp:cNvPr id="0" name=""/>
        <dsp:cNvSpPr/>
      </dsp:nvSpPr>
      <dsp:spPr>
        <a:xfrm>
          <a:off x="5303049" y="2270871"/>
          <a:ext cx="3333259" cy="597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Homes and business are often closer together</a:t>
          </a:r>
        </a:p>
      </dsp:txBody>
      <dsp:txXfrm>
        <a:off x="5320535" y="2288357"/>
        <a:ext cx="3298287" cy="562047"/>
      </dsp:txXfrm>
    </dsp:sp>
    <dsp:sp modelId="{45B6A10F-3F70-4074-AE1B-5176097E59C2}">
      <dsp:nvSpPr>
        <dsp:cNvPr id="0" name=""/>
        <dsp:cNvSpPr/>
      </dsp:nvSpPr>
      <dsp:spPr>
        <a:xfrm>
          <a:off x="4886392" y="629067"/>
          <a:ext cx="416657" cy="2686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6587"/>
              </a:lnTo>
              <a:lnTo>
                <a:pt x="416657" y="268658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B1482-BF82-40F9-B26F-8971D8726620}">
      <dsp:nvSpPr>
        <dsp:cNvPr id="0" name=""/>
        <dsp:cNvSpPr/>
      </dsp:nvSpPr>
      <dsp:spPr>
        <a:xfrm>
          <a:off x="5303049" y="3017145"/>
          <a:ext cx="3333259" cy="597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smtClean="0"/>
            <a:t>Many options for shopping and services</a:t>
          </a:r>
          <a:endParaRPr lang="en-AU" sz="1500" kern="1200" dirty="0" smtClean="0"/>
        </a:p>
      </dsp:txBody>
      <dsp:txXfrm>
        <a:off x="5320535" y="3034631"/>
        <a:ext cx="3298287" cy="562047"/>
      </dsp:txXfrm>
    </dsp:sp>
    <dsp:sp modelId="{9FD45091-86C0-474C-A9A4-00ACAC9C753A}">
      <dsp:nvSpPr>
        <dsp:cNvPr id="0" name=""/>
        <dsp:cNvSpPr/>
      </dsp:nvSpPr>
      <dsp:spPr>
        <a:xfrm>
          <a:off x="4886392" y="629067"/>
          <a:ext cx="416657" cy="3432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2861"/>
              </a:lnTo>
              <a:lnTo>
                <a:pt x="416657" y="343286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141D4B-B3D6-40AD-B9AF-42CE85823AFC}">
      <dsp:nvSpPr>
        <dsp:cNvPr id="0" name=""/>
        <dsp:cNvSpPr/>
      </dsp:nvSpPr>
      <dsp:spPr>
        <a:xfrm>
          <a:off x="5303049" y="3763420"/>
          <a:ext cx="3333259" cy="597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Significant impact of built environment on natural features </a:t>
          </a:r>
          <a:endParaRPr lang="en-AU" sz="1500" kern="1200" dirty="0"/>
        </a:p>
      </dsp:txBody>
      <dsp:txXfrm>
        <a:off x="5320535" y="3780906"/>
        <a:ext cx="3298287" cy="562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DBDFE0-4F02-42D9-A954-C175D9920CDE}" type="datetimeFigureOut">
              <a:rPr lang="en-AU"/>
              <a:pPr>
                <a:defRPr/>
              </a:pPr>
              <a:t>8/12/2015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F4D62E-E7C6-4177-A837-F203735D2F1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61147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9341FF-9209-42A8-BF7D-C5C70765F6FA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FDF04E4-DDDC-422A-92E0-AFAC93B7D77B}" type="datetimeFigureOut">
              <a:rPr lang="en-AU"/>
              <a:pPr>
                <a:defRPr/>
              </a:pPr>
              <a:t>8/12/2015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4DDAFB1-6AAB-47DD-BF26-6D265D02FE2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7434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27E1C43-8750-41D5-A611-84E1096A896B}" type="datetimeFigureOut">
              <a:rPr lang="en-AU"/>
              <a:pPr>
                <a:defRPr/>
              </a:pPr>
              <a:t>8/12/2015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5FBF0C0-F6FC-4F85-AD61-58FC1C31056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724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52541C-2363-4B98-9A61-3759B64AFC29}" type="datetimeFigureOut">
              <a:rPr lang="en-AU"/>
              <a:pPr>
                <a:defRPr/>
              </a:pPr>
              <a:t>8/12/2015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74830BA-2C9C-482C-B7C4-95EAB7C8135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7702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FDF04E4-DDDC-422A-92E0-AFAC93B7D77B}" type="datetimeFigureOut">
              <a:rPr lang="en-AU" smtClean="0"/>
              <a:pPr>
                <a:defRPr/>
              </a:pPr>
              <a:t>8/12/2015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DDAFB1-6AAB-47DD-BF26-6D265D02FE2B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4930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807386E-3BEA-4189-A0FA-CB6C6344A6C4}" type="datetimeFigureOut">
              <a:rPr lang="en-AU" smtClean="0"/>
              <a:pPr>
                <a:defRPr/>
              </a:pPr>
              <a:t>8/12/2015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51BB09-2675-470B-9430-C157A9754452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445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DFA205B-C061-4771-9C7F-657ABB4EDF5E}" type="datetimeFigureOut">
              <a:rPr lang="en-AU" smtClean="0"/>
              <a:pPr>
                <a:defRPr/>
              </a:pPr>
              <a:t>8/12/2015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46FA55-1675-4576-B89E-20CEB9F13F23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2598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78F6EE9-CCB2-46CE-8F68-72CDC81F6703}" type="datetimeFigureOut">
              <a:rPr lang="en-AU" smtClean="0"/>
              <a:pPr>
                <a:defRPr/>
              </a:pPr>
              <a:t>8/12/2015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3A85F3A-56FC-43B7-9676-7FE48284F9E4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1496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4B6D84E-240B-470A-B7FB-E7233EEBD133}" type="datetimeFigureOut">
              <a:rPr lang="en-AU" smtClean="0"/>
              <a:pPr>
                <a:defRPr/>
              </a:pPr>
              <a:t>8/12/2015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D1A33C3-8238-498F-B5FC-C3F31CC9716F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579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3298FC3-4825-4F15-A631-63BF74DE6256}" type="datetimeFigureOut">
              <a:rPr lang="en-AU" smtClean="0"/>
              <a:pPr>
                <a:defRPr/>
              </a:pPr>
              <a:t>8/12/2015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B10B5-436D-4B08-838E-8EF018DB7B23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0308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109761-0A44-46D1-8D04-566C0B25CAA9}" type="datetimeFigureOut">
              <a:rPr lang="en-AU" smtClean="0"/>
              <a:pPr>
                <a:defRPr/>
              </a:pPr>
              <a:t>8/12/2015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A6A3410-8EFD-4CA3-8459-5BEE354F59C8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2451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CAF179E-779B-48E8-81C0-D8003014757E}" type="datetimeFigureOut">
              <a:rPr lang="en-AU" smtClean="0"/>
              <a:pPr>
                <a:defRPr/>
              </a:pPr>
              <a:t>8/12/2015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C9F1630-F1EB-48B3-A50C-11DA6C6CE844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283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807386E-3BEA-4189-A0FA-CB6C6344A6C4}" type="datetimeFigureOut">
              <a:rPr lang="en-AU"/>
              <a:pPr>
                <a:defRPr/>
              </a:pPr>
              <a:t>8/12/2015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A51BB09-2675-470B-9430-C157A975445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5878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17DEC3-9927-4833-848E-36CDA968FC1F}" type="datetimeFigureOut">
              <a:rPr lang="en-AU" smtClean="0"/>
              <a:pPr>
                <a:defRPr/>
              </a:pPr>
              <a:t>8/12/2015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2DC80A7-3D5B-4BEA-B4CB-6C79EC894A38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6173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27E1C43-8750-41D5-A611-84E1096A896B}" type="datetimeFigureOut">
              <a:rPr lang="en-AU" smtClean="0"/>
              <a:pPr>
                <a:defRPr/>
              </a:pPr>
              <a:t>8/12/2015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5FBF0C0-F6FC-4F85-AD61-58FC1C310566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3479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752541C-2363-4B98-9A61-3759B64AFC29}" type="datetimeFigureOut">
              <a:rPr lang="en-AU" smtClean="0"/>
              <a:pPr>
                <a:defRPr/>
              </a:pPr>
              <a:t>8/12/2015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74830BA-2C9C-482C-B7C4-95EAB7C81355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183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FA205B-C061-4771-9C7F-657ABB4EDF5E}" type="datetimeFigureOut">
              <a:rPr lang="en-AU"/>
              <a:pPr>
                <a:defRPr/>
              </a:pPr>
              <a:t>8/12/2015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A46FA55-1675-4576-B89E-20CEB9F13F2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589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8F6EE9-CCB2-46CE-8F68-72CDC81F6703}" type="datetimeFigureOut">
              <a:rPr lang="en-AU"/>
              <a:pPr>
                <a:defRPr/>
              </a:pPr>
              <a:t>8/12/2015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3A85F3A-56FC-43B7-9676-7FE48284F9E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3166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4B6D84E-240B-470A-B7FB-E7233EEBD133}" type="datetimeFigureOut">
              <a:rPr lang="en-AU"/>
              <a:pPr>
                <a:defRPr/>
              </a:pPr>
              <a:t>8/12/2015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1A33C3-8238-498F-B5FC-C3F31CC9716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67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3298FC3-4825-4F15-A631-63BF74DE6256}" type="datetimeFigureOut">
              <a:rPr lang="en-AU"/>
              <a:pPr>
                <a:defRPr/>
              </a:pPr>
              <a:t>8/12/2015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7DB10B5-436D-4B08-838E-8EF018DB7B2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478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109761-0A44-46D1-8D04-566C0B25CAA9}" type="datetimeFigureOut">
              <a:rPr lang="en-AU"/>
              <a:pPr>
                <a:defRPr/>
              </a:pPr>
              <a:t>8/12/2015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A6A3410-8EFD-4CA3-8459-5BEE354F59C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082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CAF179E-779B-48E8-81C0-D8003014757E}" type="datetimeFigureOut">
              <a:rPr lang="en-AU"/>
              <a:pPr>
                <a:defRPr/>
              </a:pPr>
              <a:t>8/12/2015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C9F1630-F1EB-48B3-A50C-11DA6C6CE84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611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17DEC3-9927-4833-848E-36CDA968FC1F}" type="datetimeFigureOut">
              <a:rPr lang="en-AU"/>
              <a:pPr>
                <a:defRPr/>
              </a:pPr>
              <a:t>8/12/2015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DC80A7-3D5B-4BEA-B4CB-6C79EC894A3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708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6"/>
          <p:cNvSpPr/>
          <p:nvPr userDrawn="1"/>
        </p:nvSpPr>
        <p:spPr>
          <a:xfrm>
            <a:off x="1068754" y="6378661"/>
            <a:ext cx="194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fld id="{F1015641-16D3-044A-8328-636FB8C17EDB}" type="slidenum">
              <a:rPr lang="en-US" sz="900" b="0" i="0" u="none" strike="noStrike" kern="1200" baseline="3000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pPr algn="l" rtl="0"/>
              <a:t>‹#›</a:t>
            </a:fld>
            <a:r>
              <a:rPr lang="en-US" sz="900" b="0" i="0" u="none" strike="noStrike" kern="1200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of 6</a:t>
            </a:r>
          </a:p>
          <a:p>
            <a:pPr algn="l" rtl="0"/>
            <a:r>
              <a:rPr lang="en-US" sz="900" b="0" i="0" u="none" strike="noStrike" kern="1200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Geo_Y05_U2_SS_HumanCharacteristics</a:t>
            </a:r>
          </a:p>
          <a:p>
            <a:pPr algn="l" rtl="0"/>
            <a:r>
              <a:rPr lang="en-US" sz="900" b="0" i="0" u="none" strike="noStrike" kern="1200" baseline="3000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Draft </a:t>
            </a:r>
            <a:endParaRPr lang="en-US" sz="900" b="0" i="0" u="none" strike="noStrike" kern="1200" baseline="3000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17292" y="6481266"/>
            <a:ext cx="1308100" cy="228600"/>
          </a:xfrm>
          <a:prstGeom prst="rect">
            <a:avLst/>
          </a:prstGeom>
        </p:spPr>
      </p:pic>
      <p:sp>
        <p:nvSpPr>
          <p:cNvPr id="8" name="TextBox 1"/>
          <p:cNvSpPr txBox="1"/>
          <p:nvPr userDrawn="1"/>
        </p:nvSpPr>
        <p:spPr>
          <a:xfrm>
            <a:off x="3541156" y="6481266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AU" sz="7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©</a:t>
            </a:r>
            <a:r>
              <a:rPr lang="en-AU" sz="700" dirty="0" smtClean="0">
                <a:latin typeface="Arial" pitchFamily="34" charset="0"/>
                <a:cs typeface="Arial" pitchFamily="34" charset="0"/>
              </a:rPr>
              <a:t> The</a:t>
            </a:r>
            <a:r>
              <a:rPr lang="en-AU" sz="700" baseline="0" dirty="0" smtClean="0">
                <a:latin typeface="Arial" pitchFamily="34" charset="0"/>
                <a:cs typeface="Arial" pitchFamily="34" charset="0"/>
              </a:rPr>
              <a:t> State of Queensland (Department of</a:t>
            </a:r>
          </a:p>
          <a:p>
            <a:r>
              <a:rPr lang="en-AU" sz="700" baseline="0" dirty="0" smtClean="0">
                <a:latin typeface="Arial" pitchFamily="34" charset="0"/>
                <a:cs typeface="Arial" pitchFamily="34" charset="0"/>
              </a:rPr>
              <a:t>Education, Training and Employment) 2014.</a:t>
            </a:r>
            <a:endParaRPr lang="en-AU" sz="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78661"/>
            <a:ext cx="6397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05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3"/>
            <a:ext cx="9144000" cy="936104"/>
          </a:xfrm>
        </p:spPr>
        <p:txBody>
          <a:bodyPr>
            <a:noAutofit/>
          </a:bodyPr>
          <a:lstStyle/>
          <a:p>
            <a:r>
              <a:rPr lang="en-AU" sz="6000" dirty="0" smtClean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Human characteristics</a:t>
            </a:r>
            <a:endParaRPr lang="en-AU" sz="6000" dirty="0">
              <a:solidFill>
                <a:schemeClr val="accent1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Human characteristics of places</a:t>
            </a:r>
            <a:endParaRPr lang="en-AU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7455655" y="5810784"/>
            <a:ext cx="9509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 smtClean="0"/>
              <a:t>All images © DETE</a:t>
            </a:r>
            <a:endParaRPr lang="en-AU" sz="800" dirty="0"/>
          </a:p>
        </p:txBody>
      </p:sp>
      <p:sp>
        <p:nvSpPr>
          <p:cNvPr id="5" name="Trapezoid 4"/>
          <p:cNvSpPr/>
          <p:nvPr/>
        </p:nvSpPr>
        <p:spPr>
          <a:xfrm>
            <a:off x="2339752" y="1412776"/>
            <a:ext cx="4320480" cy="2520280"/>
          </a:xfrm>
          <a:prstGeom prst="trapezoid">
            <a:avLst/>
          </a:prstGeom>
          <a:solidFill>
            <a:srgbClr val="F4FAB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Human characteristics</a:t>
            </a:r>
          </a:p>
          <a:p>
            <a:pPr marL="1168400" lvl="1" indent="-285750">
              <a:buFontTx/>
              <a:buChar char="-"/>
            </a:pPr>
            <a:r>
              <a:rPr lang="en-A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people</a:t>
            </a:r>
          </a:p>
          <a:p>
            <a:pPr marL="1168400" lvl="1" indent="-285750">
              <a:buFontTx/>
              <a:buChar char="-"/>
            </a:pPr>
            <a:r>
              <a:rPr lang="en-A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production</a:t>
            </a:r>
          </a:p>
          <a:p>
            <a:pPr marL="1168400" lvl="1" indent="-285750">
              <a:buFontTx/>
              <a:buChar char="-"/>
            </a:pPr>
            <a:r>
              <a:rPr lang="en-A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buildings</a:t>
            </a:r>
          </a:p>
          <a:p>
            <a:pPr marL="1168400" lvl="1" indent="-285750">
              <a:buFontTx/>
              <a:buChar char="-"/>
            </a:pPr>
            <a:r>
              <a:rPr lang="en-A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A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ommunities and culture</a:t>
            </a:r>
          </a:p>
          <a:p>
            <a:pPr algn="ctr"/>
            <a:endParaRPr lang="en-A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65104"/>
            <a:ext cx="1478694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344754"/>
            <a:ext cx="1446698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761" y="4293096"/>
            <a:ext cx="1527702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92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3405" y="242740"/>
            <a:ext cx="8229600" cy="1143000"/>
          </a:xfrm>
        </p:spPr>
        <p:txBody>
          <a:bodyPr>
            <a:normAutofit/>
          </a:bodyPr>
          <a:lstStyle/>
          <a:p>
            <a:r>
              <a:rPr lang="en-AU" sz="3200" b="1" dirty="0" smtClean="0"/>
              <a:t>A comparison of the </a:t>
            </a:r>
            <a:r>
              <a:rPr lang="en-AU" sz="3200" b="1" dirty="0"/>
              <a:t>h</a:t>
            </a:r>
            <a:r>
              <a:rPr lang="en-AU" sz="3200" b="1" dirty="0" smtClean="0"/>
              <a:t>uman characteristics of rural and urban places</a:t>
            </a:r>
            <a:endParaRPr lang="en-AU" sz="3200" b="1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67033131"/>
              </p:ext>
            </p:extLst>
          </p:nvPr>
        </p:nvGraphicFramePr>
        <p:xfrm>
          <a:off x="179512" y="1628800"/>
          <a:ext cx="864096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493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31" y="1064472"/>
            <a:ext cx="4326762" cy="26404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9203" y="3686481"/>
            <a:ext cx="297599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700" dirty="0">
                <a:latin typeface="Arial" pitchFamily="34" charset="0"/>
                <a:cs typeface="Arial" pitchFamily="34" charset="0"/>
              </a:rPr>
              <a:t>http://pixabay.com/en/city-skyscraper-skyscrapers-185742/</a:t>
            </a:r>
          </a:p>
        </p:txBody>
      </p:sp>
      <p:sp>
        <p:nvSpPr>
          <p:cNvPr id="7" name="Rectangle 6"/>
          <p:cNvSpPr/>
          <p:nvPr/>
        </p:nvSpPr>
        <p:spPr>
          <a:xfrm>
            <a:off x="6508495" y="6255038"/>
            <a:ext cx="297599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700" dirty="0">
                <a:latin typeface="Arial" pitchFamily="34" charset="0"/>
                <a:cs typeface="Arial" pitchFamily="34" charset="0"/>
              </a:rPr>
              <a:t>http://pixabay.com/en/brisbane-city-river-queensland-164201/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5640" y="188640"/>
            <a:ext cx="8666985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3200" b="1" dirty="0" smtClean="0">
                <a:latin typeface="Arial" pitchFamily="34" charset="0"/>
                <a:cs typeface="Arial" pitchFamily="34" charset="0"/>
              </a:rPr>
              <a:t>What are the human characteristics of  these urban places?</a:t>
            </a:r>
            <a:endParaRPr lang="en-A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Brisbane, City, River, Queensland, Australia, Build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428" y="3886536"/>
            <a:ext cx="4666197" cy="237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888" y="1046056"/>
            <a:ext cx="3924737" cy="261976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821173" y="3623331"/>
            <a:ext cx="320509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sz="700" dirty="0">
                <a:latin typeface="Arial" pitchFamily="34" charset="0"/>
                <a:cs typeface="Arial" pitchFamily="34" charset="0"/>
              </a:rPr>
              <a:t>http://commons.wikimedia.org/wiki/File:TownsvilleSkyline08.jpg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0" y="3923414"/>
            <a:ext cx="2743118" cy="198190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55031" y="5905317"/>
            <a:ext cx="3600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700" dirty="0">
                <a:latin typeface="Arial" pitchFamily="34" charset="0"/>
                <a:cs typeface="Arial" pitchFamily="34" charset="0"/>
              </a:rPr>
              <a:t>Foundationexpo88, http://commons.wikimedia.org/wiki/File:Toowoombagpo.jpg </a:t>
            </a:r>
            <a:endParaRPr lang="en-AU" sz="700" dirty="0" smtClean="0">
              <a:latin typeface="Arial" pitchFamily="34" charset="0"/>
              <a:cs typeface="Arial" pitchFamily="34" charset="0"/>
            </a:endParaRPr>
          </a:p>
          <a:p>
            <a:r>
              <a:rPr lang="en-AU" sz="700" dirty="0" smtClean="0">
                <a:latin typeface="Arial" pitchFamily="34" charset="0"/>
                <a:cs typeface="Arial" pitchFamily="34" charset="0"/>
              </a:rPr>
              <a:t>CC </a:t>
            </a:r>
            <a:r>
              <a:rPr lang="en-AU" sz="700" dirty="0">
                <a:latin typeface="Arial" pitchFamily="34" charset="0"/>
                <a:cs typeface="Arial" pitchFamily="34" charset="0"/>
              </a:rPr>
              <a:t>BY 3.0 http://creativecommons.org/licenses/by/3.0/deed.en</a:t>
            </a:r>
          </a:p>
        </p:txBody>
      </p:sp>
    </p:spTree>
    <p:extLst>
      <p:ext uri="{BB962C8B-B14F-4D97-AF65-F5344CB8AC3E}">
        <p14:creationId xmlns:p14="http://schemas.microsoft.com/office/powerpoint/2010/main" val="201113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50" y="3418410"/>
            <a:ext cx="3926332" cy="2613465"/>
          </a:xfrm>
          <a:prstGeom prst="rect">
            <a:avLst/>
          </a:prstGeom>
        </p:spPr>
      </p:pic>
      <p:pic>
        <p:nvPicPr>
          <p:cNvPr id="1026" name="Picture 2" descr="http://cdn.morguefile.com/imageData/public/files/w/wallyir/preview/fldr_2009_11_07/file904125763245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69"/>
          <a:stretch/>
        </p:blipFill>
        <p:spPr bwMode="auto">
          <a:xfrm>
            <a:off x="5148066" y="1104217"/>
            <a:ext cx="3782316" cy="222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Birdsville Hot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67" y="3626211"/>
            <a:ext cx="3720753" cy="265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12" y="188640"/>
            <a:ext cx="8833321" cy="720080"/>
          </a:xfrm>
        </p:spPr>
        <p:txBody>
          <a:bodyPr>
            <a:noAutofit/>
          </a:bodyPr>
          <a:lstStyle/>
          <a:p>
            <a:r>
              <a:rPr lang="en-AU" sz="3200" b="1" dirty="0" smtClean="0">
                <a:latin typeface="Arial" pitchFamily="34" charset="0"/>
                <a:cs typeface="Arial" pitchFamily="34" charset="0"/>
              </a:rPr>
              <a:t>What are the human characteristics of these rural places?</a:t>
            </a:r>
            <a:endParaRPr lang="en-A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0" y="1176224"/>
            <a:ext cx="3737980" cy="24254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909" y="980728"/>
            <a:ext cx="462809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700" dirty="0">
                <a:latin typeface="Arial" pitchFamily="34" charset="0"/>
                <a:cs typeface="Arial" pitchFamily="34" charset="0"/>
              </a:rPr>
              <a:t>http://commons.wikimedia.org/wiki/File:RFDS_emergency_landing_strip_sign.jpg</a:t>
            </a:r>
          </a:p>
        </p:txBody>
      </p:sp>
      <p:sp>
        <p:nvSpPr>
          <p:cNvPr id="8" name="Rectangle 7"/>
          <p:cNvSpPr/>
          <p:nvPr/>
        </p:nvSpPr>
        <p:spPr>
          <a:xfrm>
            <a:off x="6504991" y="908720"/>
            <a:ext cx="245949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sz="700" dirty="0">
                <a:latin typeface="Arial" pitchFamily="34" charset="0"/>
                <a:cs typeface="Arial" pitchFamily="34" charset="0"/>
              </a:rPr>
              <a:t>http://www.morguefile.com/archive/display/632865</a:t>
            </a:r>
          </a:p>
        </p:txBody>
      </p:sp>
      <p:sp>
        <p:nvSpPr>
          <p:cNvPr id="9" name="Rectangle 8"/>
          <p:cNvSpPr/>
          <p:nvPr/>
        </p:nvSpPr>
        <p:spPr>
          <a:xfrm>
            <a:off x="6372200" y="6039425"/>
            <a:ext cx="27718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700" dirty="0">
                <a:latin typeface="Arial" pitchFamily="34" charset="0"/>
                <a:cs typeface="Arial" pitchFamily="34" charset="0"/>
              </a:rPr>
              <a:t>http://</a:t>
            </a:r>
            <a:r>
              <a:rPr lang="en-AU" sz="700" dirty="0" smtClean="0">
                <a:latin typeface="Arial" pitchFamily="34" charset="0"/>
                <a:cs typeface="Arial" pitchFamily="34" charset="0"/>
              </a:rPr>
              <a:t>pixabay.com/en/big-bucket-wheel-excavator-coal-71680</a:t>
            </a:r>
            <a:endParaRPr lang="en-AU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32860" y="6281897"/>
            <a:ext cx="315397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700" dirty="0">
                <a:latin typeface="Arial" pitchFamily="34" charset="0"/>
                <a:cs typeface="Arial" pitchFamily="34" charset="0"/>
              </a:rPr>
              <a:t>http://commons.wikimedia.org/wiki/File:Birdsville_Hotel.jpg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541" y="2435620"/>
            <a:ext cx="2620772" cy="19655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141541" y="4401200"/>
            <a:ext cx="297599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700" dirty="0">
                <a:latin typeface="Arial" pitchFamily="34" charset="0"/>
                <a:cs typeface="Arial" pitchFamily="34" charset="0"/>
              </a:rPr>
              <a:t>http://commons.wikimedia.org/wiki/File:Quinkan1.jpg</a:t>
            </a:r>
          </a:p>
        </p:txBody>
      </p:sp>
    </p:spTree>
    <p:extLst>
      <p:ext uri="{BB962C8B-B14F-4D97-AF65-F5344CB8AC3E}">
        <p14:creationId xmlns:p14="http://schemas.microsoft.com/office/powerpoint/2010/main" val="394211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Attributions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AU" sz="1600" dirty="0" smtClean="0">
                <a:latin typeface="Arial" pitchFamily="34" charset="0"/>
                <a:cs typeface="Arial" pitchFamily="34" charset="0"/>
              </a:rPr>
              <a:t>Slide 4 - </a:t>
            </a:r>
          </a:p>
          <a:p>
            <a:pPr marL="342900" lvl="1" indent="-342900">
              <a:buNone/>
            </a:pPr>
            <a:r>
              <a:rPr lang="en-AU" sz="1600" dirty="0" smtClean="0">
                <a:latin typeface="Arial" pitchFamily="34" charset="0"/>
                <a:cs typeface="Arial" pitchFamily="34" charset="0"/>
              </a:rPr>
              <a:t>http</a:t>
            </a:r>
            <a:r>
              <a:rPr lang="en-AU" sz="1600" dirty="0">
                <a:latin typeface="Arial" pitchFamily="34" charset="0"/>
                <a:cs typeface="Arial" pitchFamily="34" charset="0"/>
              </a:rPr>
              <a:t>://</a:t>
            </a:r>
            <a:r>
              <a:rPr lang="en-AU" sz="1600" dirty="0" smtClean="0">
                <a:latin typeface="Arial" pitchFamily="34" charset="0"/>
                <a:cs typeface="Arial" pitchFamily="34" charset="0"/>
              </a:rPr>
              <a:t>pixabay.com/en/city-skyscraper-skyscrapers-185742 </a:t>
            </a:r>
          </a:p>
          <a:p>
            <a:pPr marL="342900" lvl="1" indent="-342900">
              <a:buNone/>
            </a:pPr>
            <a:r>
              <a:rPr lang="en-AU" sz="1600" dirty="0" smtClean="0">
                <a:latin typeface="Arial" pitchFamily="34" charset="0"/>
                <a:cs typeface="Arial" pitchFamily="34" charset="0"/>
              </a:rPr>
              <a:t>http</a:t>
            </a:r>
            <a:r>
              <a:rPr lang="en-AU" sz="1600" dirty="0">
                <a:latin typeface="Arial" pitchFamily="34" charset="0"/>
                <a:cs typeface="Arial" pitchFamily="34" charset="0"/>
              </a:rPr>
              <a:t>://</a:t>
            </a:r>
            <a:r>
              <a:rPr lang="en-AU" sz="1600" dirty="0" smtClean="0">
                <a:latin typeface="Arial" pitchFamily="34" charset="0"/>
                <a:cs typeface="Arial" pitchFamily="34" charset="0"/>
              </a:rPr>
              <a:t>pixabay.com/en/brisbane-city-river-queensland-164201</a:t>
            </a:r>
          </a:p>
          <a:p>
            <a:pPr marL="342900" lvl="1" indent="-342900">
              <a:buNone/>
            </a:pPr>
            <a:r>
              <a:rPr lang="en-AU" sz="1600" dirty="0">
                <a:latin typeface="Arial" pitchFamily="34" charset="0"/>
                <a:cs typeface="Arial" pitchFamily="34" charset="0"/>
              </a:rPr>
              <a:t>http://commons.wikimedia.org/wiki/File:TownsvilleSkyline08.jpg</a:t>
            </a:r>
            <a:r>
              <a:rPr lang="en-A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AU" sz="1600" dirty="0">
                <a:latin typeface="Arial" pitchFamily="34" charset="0"/>
                <a:cs typeface="Arial" pitchFamily="34" charset="0"/>
              </a:rPr>
              <a:t>Foundationexpo88, http://commons.wikimedia.org/wiki/File:Toowoombagpo.jpg </a:t>
            </a:r>
          </a:p>
          <a:p>
            <a:pPr>
              <a:buNone/>
            </a:pPr>
            <a:r>
              <a:rPr lang="en-AU" sz="1600" dirty="0">
                <a:latin typeface="Arial" pitchFamily="34" charset="0"/>
                <a:cs typeface="Arial" pitchFamily="34" charset="0"/>
              </a:rPr>
              <a:t>CC BY 3.0 http://</a:t>
            </a:r>
            <a:r>
              <a:rPr lang="en-AU" sz="1600" dirty="0" smtClean="0">
                <a:latin typeface="Arial" pitchFamily="34" charset="0"/>
                <a:cs typeface="Arial" pitchFamily="34" charset="0"/>
              </a:rPr>
              <a:t>creativecommons.org/licenses/by/3.0/deed.en</a:t>
            </a:r>
          </a:p>
          <a:p>
            <a:pPr>
              <a:buNone/>
            </a:pPr>
            <a:endParaRPr lang="en-AU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AU" sz="1600" dirty="0" smtClean="0">
                <a:latin typeface="Arial" pitchFamily="34" charset="0"/>
                <a:cs typeface="Arial" pitchFamily="34" charset="0"/>
              </a:rPr>
              <a:t>Slide 5 -</a:t>
            </a:r>
          </a:p>
          <a:p>
            <a:pPr marL="0" indent="0">
              <a:buNone/>
            </a:pPr>
            <a:r>
              <a:rPr lang="en-AU" sz="1600" dirty="0">
                <a:latin typeface="Arial" pitchFamily="34" charset="0"/>
                <a:cs typeface="Arial" pitchFamily="34" charset="0"/>
              </a:rPr>
              <a:t>http://</a:t>
            </a:r>
            <a:r>
              <a:rPr lang="en-AU" sz="1600" dirty="0" smtClean="0">
                <a:latin typeface="Arial" pitchFamily="34" charset="0"/>
                <a:cs typeface="Arial" pitchFamily="34" charset="0"/>
              </a:rPr>
              <a:t>commons.wikimedia.org/wiki/File:RFDS_emergency_landing_strip_sign.jpg</a:t>
            </a:r>
          </a:p>
          <a:p>
            <a:pPr marL="0" indent="0">
              <a:buNone/>
            </a:pPr>
            <a:r>
              <a:rPr lang="en-AU" sz="1600" dirty="0">
                <a:latin typeface="Arial" pitchFamily="34" charset="0"/>
                <a:cs typeface="Arial" pitchFamily="34" charset="0"/>
              </a:rPr>
              <a:t>http://commons.wikimedia.org/wiki/File:Quinkan1.jpg</a:t>
            </a:r>
            <a:endParaRPr lang="en-AU" sz="1600" dirty="0" smtClean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r>
              <a:rPr lang="en-AU" sz="1600" dirty="0" smtClean="0">
                <a:latin typeface="Arial" pitchFamily="34" charset="0"/>
                <a:cs typeface="Arial" pitchFamily="34" charset="0"/>
              </a:rPr>
              <a:t>http</a:t>
            </a:r>
            <a:r>
              <a:rPr lang="en-AU" sz="1600" dirty="0">
                <a:latin typeface="Arial" pitchFamily="34" charset="0"/>
                <a:cs typeface="Arial" pitchFamily="34" charset="0"/>
              </a:rPr>
              <a:t>://</a:t>
            </a:r>
            <a:r>
              <a:rPr lang="en-AU" sz="1600" dirty="0" smtClean="0">
                <a:latin typeface="Arial" pitchFamily="34" charset="0"/>
                <a:cs typeface="Arial" pitchFamily="34" charset="0"/>
              </a:rPr>
              <a:t>www.morguefile.com/archive/display/632865 http</a:t>
            </a:r>
            <a:r>
              <a:rPr lang="en-AU" sz="1600" dirty="0">
                <a:latin typeface="Arial" pitchFamily="34" charset="0"/>
                <a:cs typeface="Arial" pitchFamily="34" charset="0"/>
              </a:rPr>
              <a:t>://</a:t>
            </a:r>
            <a:r>
              <a:rPr lang="en-AU" sz="1600" dirty="0" smtClean="0">
                <a:latin typeface="Arial" pitchFamily="34" charset="0"/>
                <a:cs typeface="Arial" pitchFamily="34" charset="0"/>
              </a:rPr>
              <a:t>commons.wikimedia.org/wiki/File:Birdsville_Hotel.jpg </a:t>
            </a:r>
          </a:p>
          <a:p>
            <a:pPr marL="0" lvl="1" indent="0">
              <a:buNone/>
            </a:pPr>
            <a:r>
              <a:rPr lang="en-AU" sz="1600" dirty="0" smtClean="0">
                <a:latin typeface="Arial" pitchFamily="34" charset="0"/>
                <a:cs typeface="Arial" pitchFamily="34" charset="0"/>
              </a:rPr>
              <a:t>http</a:t>
            </a:r>
            <a:r>
              <a:rPr lang="en-AU" sz="1600" dirty="0">
                <a:latin typeface="Arial" pitchFamily="34" charset="0"/>
                <a:cs typeface="Arial" pitchFamily="34" charset="0"/>
              </a:rPr>
              <a:t>://</a:t>
            </a:r>
            <a:r>
              <a:rPr lang="en-AU" sz="1600" dirty="0" smtClean="0">
                <a:latin typeface="Arial" pitchFamily="34" charset="0"/>
                <a:cs typeface="Arial" pitchFamily="34" charset="0"/>
              </a:rPr>
              <a:t>pixabay.com/en/big-bucket-wheel-excavator-coal-71680</a:t>
            </a:r>
          </a:p>
          <a:p>
            <a:endParaRPr lang="en-AU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AU" sz="2000" dirty="0">
              <a:latin typeface="Arial" pitchFamily="34" charset="0"/>
              <a:cs typeface="Arial" pitchFamily="34" charset="0"/>
            </a:endParaRPr>
          </a:p>
          <a:p>
            <a:endParaRPr lang="en-A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89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owerPoint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 powerPoint presentation</Template>
  <TotalTime>769</TotalTime>
  <Words>179</Words>
  <Application>Microsoft Office PowerPoint</Application>
  <PresentationFormat>On-screen Show (4:3)</PresentationFormat>
  <Paragraphs>54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blank powerPoint presentation</vt:lpstr>
      <vt:lpstr>Office Theme</vt:lpstr>
      <vt:lpstr>Human characteristics</vt:lpstr>
      <vt:lpstr>Human characteristics of places</vt:lpstr>
      <vt:lpstr>A comparison of the human characteristics of rural and urban places</vt:lpstr>
      <vt:lpstr>PowerPoint Presentation</vt:lpstr>
      <vt:lpstr>What are the human characteristics of these rural places?</vt:lpstr>
      <vt:lpstr>Attributions</vt:lpstr>
    </vt:vector>
  </TitlesOfParts>
  <Company>Queensland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Features Of Queensland</dc:title>
  <dc:creator>CAPRA, Kaylene</dc:creator>
  <cp:lastModifiedBy>Rebecca Jones</cp:lastModifiedBy>
  <cp:revision>65</cp:revision>
  <dcterms:created xsi:type="dcterms:W3CDTF">2013-06-24T03:05:46Z</dcterms:created>
  <dcterms:modified xsi:type="dcterms:W3CDTF">2015-12-08T06:58:24Z</dcterms:modified>
</cp:coreProperties>
</file>