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1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8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1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3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4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4AB2-E92F-4B5A-9F18-E223A954950E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C264-CAC6-406E-97EC-120FAE191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9KNt3pxT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067800" cy="689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9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this short clip….</a:t>
            </a:r>
            <a:endParaRPr lang="en-US" dirty="0"/>
          </a:p>
        </p:txBody>
      </p:sp>
      <p:pic>
        <p:nvPicPr>
          <p:cNvPr id="4" name="d9KNt3pxTu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295400"/>
            <a:ext cx="8746068" cy="49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124631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183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Clue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1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06" y="1600200"/>
            <a:ext cx="58801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Opinion?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3782"/>
            <a:ext cx="4038600" cy="31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18831"/>
            <a:ext cx="4038600" cy="308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6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Opinion?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765"/>
            <a:ext cx="4038600" cy="315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96751"/>
            <a:ext cx="4038600" cy="31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6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Opinion?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8111"/>
            <a:ext cx="4038600" cy="309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10107"/>
            <a:ext cx="4038600" cy="310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8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On-screen Show (4:3)</PresentationFormat>
  <Paragraphs>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Watch this short clip….</vt:lpstr>
      <vt:lpstr>Clue 1</vt:lpstr>
      <vt:lpstr>Clue 2</vt:lpstr>
      <vt:lpstr>Fact or Opinion?</vt:lpstr>
      <vt:lpstr>Fact or Opinion?</vt:lpstr>
      <vt:lpstr>Fact or Opinion?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Rebecca Galbraith</cp:lastModifiedBy>
  <cp:revision>6</cp:revision>
  <dcterms:created xsi:type="dcterms:W3CDTF">2015-02-20T06:15:39Z</dcterms:created>
  <dcterms:modified xsi:type="dcterms:W3CDTF">2016-04-04T03:42:43Z</dcterms:modified>
</cp:coreProperties>
</file>