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61" r:id="rId4"/>
    <p:sldId id="258" r:id="rId5"/>
    <p:sldId id="262" r:id="rId6"/>
    <p:sldId id="260" r:id="rId7"/>
    <p:sldId id="259" r:id="rId8"/>
    <p:sldId id="263" r:id="rId9"/>
    <p:sldId id="264" r:id="rId10"/>
    <p:sldId id="265" r:id="rId11"/>
    <p:sldId id="268" r:id="rId12"/>
    <p:sldId id="266" r:id="rId13"/>
    <p:sldId id="269" r:id="rId14"/>
    <p:sldId id="267" r:id="rId15"/>
    <p:sldId id="270" r:id="rId16"/>
    <p:sldId id="272" r:id="rId17"/>
    <p:sldId id="273" r:id="rId18"/>
    <p:sldId id="274" r:id="rId19"/>
    <p:sldId id="275" r:id="rId20"/>
    <p:sldId id="271" r:id="rId21"/>
    <p:sldId id="276" r:id="rId22"/>
    <p:sldId id="277" r:id="rId23"/>
    <p:sldId id="279"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068" autoAdjust="0"/>
  </p:normalViewPr>
  <p:slideViewPr>
    <p:cSldViewPr snapToGrid="0">
      <p:cViewPr varScale="1">
        <p:scale>
          <a:sx n="47" d="100"/>
          <a:sy n="47" d="100"/>
        </p:scale>
        <p:origin x="-119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C9652-0973-4C8B-9CCA-33E332DD5A82}" type="datetimeFigureOut">
              <a:rPr lang="en-AU" smtClean="0"/>
              <a:t>4/03/2015</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5A8E3-7881-4B0A-944B-3FF9EA51EF13}" type="slidenum">
              <a:rPr lang="en-AU" smtClean="0"/>
              <a:t>‹#›</a:t>
            </a:fld>
            <a:endParaRPr lang="en-AU"/>
          </a:p>
        </p:txBody>
      </p:sp>
    </p:spTree>
    <p:extLst>
      <p:ext uri="{BB962C8B-B14F-4D97-AF65-F5344CB8AC3E}">
        <p14:creationId xmlns:p14="http://schemas.microsoft.com/office/powerpoint/2010/main" val="174001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Videos</a:t>
            </a:r>
            <a:r>
              <a:rPr lang="en-AU" baseline="0" dirty="0" smtClean="0"/>
              <a:t> of Lutheran Baptism</a:t>
            </a:r>
            <a:endParaRPr lang="en-AU" dirty="0"/>
          </a:p>
        </p:txBody>
      </p:sp>
      <p:sp>
        <p:nvSpPr>
          <p:cNvPr id="4" name="Slide Number Placeholder 3"/>
          <p:cNvSpPr>
            <a:spLocks noGrp="1"/>
          </p:cNvSpPr>
          <p:nvPr>
            <p:ph type="sldNum" sz="quarter" idx="10"/>
          </p:nvPr>
        </p:nvSpPr>
        <p:spPr/>
        <p:txBody>
          <a:bodyPr/>
          <a:lstStyle/>
          <a:p>
            <a:fld id="{BDC5A8E3-7881-4B0A-944B-3FF9EA51EF13}" type="slidenum">
              <a:rPr lang="en-AU" smtClean="0"/>
              <a:t>4</a:t>
            </a:fld>
            <a:endParaRPr lang="en-AU"/>
          </a:p>
        </p:txBody>
      </p:sp>
    </p:spTree>
    <p:extLst>
      <p:ext uri="{BB962C8B-B14F-4D97-AF65-F5344CB8AC3E}">
        <p14:creationId xmlns:p14="http://schemas.microsoft.com/office/powerpoint/2010/main" val="3517214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Context: Acts 2 is the story of the Holy Spirit coming at Pentecost?</a:t>
            </a:r>
            <a:r>
              <a:rPr lang="en-AU" baseline="0" dirty="0" smtClean="0"/>
              <a:t> What happened?</a:t>
            </a:r>
          </a:p>
          <a:p>
            <a:r>
              <a:rPr lang="en-AU" baseline="0" dirty="0" smtClean="0"/>
              <a:t>After the speaking in different languages and the tongues of fire, the Peter had the people’s attention. He spoke about Jesus, and about the fact that at this time amazing things would happen. He spoke about the fact they were responsible for Jesus’ death. Some of the people were really distressed, and they wanted to know what they could do about it. And Peter said (Acts 2:38-39)</a:t>
            </a:r>
          </a:p>
          <a:p>
            <a:r>
              <a:rPr lang="en-AU" baseline="0" dirty="0" smtClean="0"/>
              <a:t>Notice the key words</a:t>
            </a:r>
            <a:endParaRPr lang="en-AU" dirty="0"/>
          </a:p>
        </p:txBody>
      </p:sp>
      <p:sp>
        <p:nvSpPr>
          <p:cNvPr id="4" name="Slide Number Placeholder 3"/>
          <p:cNvSpPr>
            <a:spLocks noGrp="1"/>
          </p:cNvSpPr>
          <p:nvPr>
            <p:ph type="sldNum" sz="quarter" idx="10"/>
          </p:nvPr>
        </p:nvSpPr>
        <p:spPr/>
        <p:txBody>
          <a:bodyPr/>
          <a:lstStyle/>
          <a:p>
            <a:fld id="{BDC5A8E3-7881-4B0A-944B-3FF9EA51EF13}" type="slidenum">
              <a:rPr lang="en-AU" smtClean="0"/>
              <a:t>14</a:t>
            </a:fld>
            <a:endParaRPr lang="en-AU"/>
          </a:p>
        </p:txBody>
      </p:sp>
    </p:spTree>
    <p:extLst>
      <p:ext uri="{BB962C8B-B14F-4D97-AF65-F5344CB8AC3E}">
        <p14:creationId xmlns:p14="http://schemas.microsoft.com/office/powerpoint/2010/main" val="277132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Context: Acts 2 is the story of the Holy Spirit coming at Pentecost?</a:t>
            </a:r>
            <a:r>
              <a:rPr lang="en-AU" baseline="0" dirty="0" smtClean="0"/>
              <a:t> What happened?</a:t>
            </a:r>
          </a:p>
          <a:p>
            <a:r>
              <a:rPr lang="en-AU" baseline="0" dirty="0" smtClean="0"/>
              <a:t>After the speaking in different languages and the tongues of fire, the Peter had the people’s attention. He spoke about Jesus, and about the fact that at this time amazing things would happen. He spoke about the fact they were responsible for Jesus’ death. Some of the people were really distressed, and they wanted to know what they could do about it. And Peter said (Acts 2:38-39)</a:t>
            </a:r>
          </a:p>
          <a:p>
            <a:r>
              <a:rPr lang="en-AU" baseline="0" dirty="0" smtClean="0"/>
              <a:t>Notice the key words</a:t>
            </a:r>
          </a:p>
          <a:p>
            <a:r>
              <a:rPr lang="en-AU" baseline="0" dirty="0" smtClean="0"/>
              <a:t>Baptism brought the gift of the Holy Spirit… and that gift is for you, your children and all people</a:t>
            </a:r>
            <a:endParaRPr lang="en-AU" dirty="0"/>
          </a:p>
        </p:txBody>
      </p:sp>
      <p:sp>
        <p:nvSpPr>
          <p:cNvPr id="4" name="Slide Number Placeholder 3"/>
          <p:cNvSpPr>
            <a:spLocks noGrp="1"/>
          </p:cNvSpPr>
          <p:nvPr>
            <p:ph type="sldNum" sz="quarter" idx="10"/>
          </p:nvPr>
        </p:nvSpPr>
        <p:spPr/>
        <p:txBody>
          <a:bodyPr/>
          <a:lstStyle/>
          <a:p>
            <a:fld id="{BDC5A8E3-7881-4B0A-944B-3FF9EA51EF13}" type="slidenum">
              <a:rPr lang="en-AU" smtClean="0"/>
              <a:t>15</a:t>
            </a:fld>
            <a:endParaRPr lang="en-AU"/>
          </a:p>
        </p:txBody>
      </p:sp>
    </p:spTree>
    <p:extLst>
      <p:ext uri="{BB962C8B-B14F-4D97-AF65-F5344CB8AC3E}">
        <p14:creationId xmlns:p14="http://schemas.microsoft.com/office/powerpoint/2010/main" val="2213343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what happens in Baptism?</a:t>
            </a:r>
          </a:p>
        </p:txBody>
      </p:sp>
      <p:sp>
        <p:nvSpPr>
          <p:cNvPr id="4" name="Slide Number Placeholder 3"/>
          <p:cNvSpPr>
            <a:spLocks noGrp="1"/>
          </p:cNvSpPr>
          <p:nvPr>
            <p:ph type="sldNum" sz="quarter" idx="10"/>
          </p:nvPr>
        </p:nvSpPr>
        <p:spPr/>
        <p:txBody>
          <a:bodyPr/>
          <a:lstStyle/>
          <a:p>
            <a:fld id="{BDC5A8E3-7881-4B0A-944B-3FF9EA51EF13}" type="slidenum">
              <a:rPr lang="en-AU" smtClean="0"/>
              <a:t>16</a:t>
            </a:fld>
            <a:endParaRPr lang="en-AU"/>
          </a:p>
        </p:txBody>
      </p:sp>
    </p:spTree>
    <p:extLst>
      <p:ext uri="{BB962C8B-B14F-4D97-AF65-F5344CB8AC3E}">
        <p14:creationId xmlns:p14="http://schemas.microsoft.com/office/powerpoint/2010/main" val="2928679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what happens in Baptism?</a:t>
            </a:r>
          </a:p>
          <a:p>
            <a:r>
              <a:rPr lang="en-AU" dirty="0" smtClean="0"/>
              <a:t>We are united</a:t>
            </a:r>
            <a:r>
              <a:rPr lang="en-AU" baseline="0" dirty="0" smtClean="0"/>
              <a:t>, made one with Jesus. When Jesus died, we died. When Jesus rose, we rose.</a:t>
            </a:r>
          </a:p>
          <a:p>
            <a:r>
              <a:rPr lang="en-AU" baseline="0" dirty="0" smtClean="0"/>
              <a:t>For what purpose – to live new lives</a:t>
            </a:r>
          </a:p>
          <a:p>
            <a:r>
              <a:rPr lang="en-AU" baseline="0" dirty="0" smtClean="0"/>
              <a:t>That’s the cool bit. Our baptism means that we don’t need to hold on to things that we have done wrong. We don’t need to live in the past. His story becomes our story.</a:t>
            </a:r>
            <a:endParaRPr lang="en-AU" dirty="0" smtClean="0"/>
          </a:p>
        </p:txBody>
      </p:sp>
      <p:sp>
        <p:nvSpPr>
          <p:cNvPr id="4" name="Slide Number Placeholder 3"/>
          <p:cNvSpPr>
            <a:spLocks noGrp="1"/>
          </p:cNvSpPr>
          <p:nvPr>
            <p:ph type="sldNum" sz="quarter" idx="10"/>
          </p:nvPr>
        </p:nvSpPr>
        <p:spPr/>
        <p:txBody>
          <a:bodyPr/>
          <a:lstStyle/>
          <a:p>
            <a:fld id="{BDC5A8E3-7881-4B0A-944B-3FF9EA51EF13}" type="slidenum">
              <a:rPr lang="en-AU" smtClean="0"/>
              <a:t>17</a:t>
            </a:fld>
            <a:endParaRPr lang="en-AU"/>
          </a:p>
        </p:txBody>
      </p:sp>
    </p:spTree>
    <p:extLst>
      <p:ext uri="{BB962C8B-B14F-4D97-AF65-F5344CB8AC3E}">
        <p14:creationId xmlns:p14="http://schemas.microsoft.com/office/powerpoint/2010/main" val="1214985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It’s all about trust – trusting in what Jesus has done.</a:t>
            </a:r>
          </a:p>
        </p:txBody>
      </p:sp>
      <p:sp>
        <p:nvSpPr>
          <p:cNvPr id="4" name="Slide Number Placeholder 3"/>
          <p:cNvSpPr>
            <a:spLocks noGrp="1"/>
          </p:cNvSpPr>
          <p:nvPr>
            <p:ph type="sldNum" sz="quarter" idx="10"/>
          </p:nvPr>
        </p:nvSpPr>
        <p:spPr/>
        <p:txBody>
          <a:bodyPr/>
          <a:lstStyle/>
          <a:p>
            <a:fld id="{BDC5A8E3-7881-4B0A-944B-3FF9EA51EF13}" type="slidenum">
              <a:rPr lang="en-AU" smtClean="0"/>
              <a:t>18</a:t>
            </a:fld>
            <a:endParaRPr lang="en-AU"/>
          </a:p>
        </p:txBody>
      </p:sp>
    </p:spTree>
    <p:extLst>
      <p:ext uri="{BB962C8B-B14F-4D97-AF65-F5344CB8AC3E}">
        <p14:creationId xmlns:p14="http://schemas.microsoft.com/office/powerpoint/2010/main" val="1958361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It’s all about trust – trusting in what Jesus </a:t>
            </a:r>
            <a:r>
              <a:rPr lang="en-AU" smtClean="0"/>
              <a:t>has done.</a:t>
            </a:r>
            <a:endParaRPr lang="en-AU" dirty="0" smtClean="0"/>
          </a:p>
        </p:txBody>
      </p:sp>
      <p:sp>
        <p:nvSpPr>
          <p:cNvPr id="4" name="Slide Number Placeholder 3"/>
          <p:cNvSpPr>
            <a:spLocks noGrp="1"/>
          </p:cNvSpPr>
          <p:nvPr>
            <p:ph type="sldNum" sz="quarter" idx="10"/>
          </p:nvPr>
        </p:nvSpPr>
        <p:spPr/>
        <p:txBody>
          <a:bodyPr/>
          <a:lstStyle/>
          <a:p>
            <a:fld id="{BDC5A8E3-7881-4B0A-944B-3FF9EA51EF13}" type="slidenum">
              <a:rPr lang="en-AU" smtClean="0"/>
              <a:t>19</a:t>
            </a:fld>
            <a:endParaRPr lang="en-AU"/>
          </a:p>
        </p:txBody>
      </p:sp>
    </p:spTree>
    <p:extLst>
      <p:ext uri="{BB962C8B-B14F-4D97-AF65-F5344CB8AC3E}">
        <p14:creationId xmlns:p14="http://schemas.microsoft.com/office/powerpoint/2010/main" val="113257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Video of</a:t>
            </a:r>
            <a:r>
              <a:rPr lang="en-AU" baseline="0" dirty="0" smtClean="0"/>
              <a:t> trust walk</a:t>
            </a:r>
            <a:endParaRPr lang="en-AU" dirty="0"/>
          </a:p>
        </p:txBody>
      </p:sp>
      <p:sp>
        <p:nvSpPr>
          <p:cNvPr id="4" name="Slide Number Placeholder 3"/>
          <p:cNvSpPr>
            <a:spLocks noGrp="1"/>
          </p:cNvSpPr>
          <p:nvPr>
            <p:ph type="sldNum" sz="quarter" idx="10"/>
          </p:nvPr>
        </p:nvSpPr>
        <p:spPr/>
        <p:txBody>
          <a:bodyPr/>
          <a:lstStyle/>
          <a:p>
            <a:fld id="{BDC5A8E3-7881-4B0A-944B-3FF9EA51EF13}" type="slidenum">
              <a:rPr lang="en-AU" smtClean="0"/>
              <a:t>20</a:t>
            </a:fld>
            <a:endParaRPr lang="en-AU"/>
          </a:p>
        </p:txBody>
      </p:sp>
    </p:spTree>
    <p:extLst>
      <p:ext uri="{BB962C8B-B14F-4D97-AF65-F5344CB8AC3E}">
        <p14:creationId xmlns:p14="http://schemas.microsoft.com/office/powerpoint/2010/main" val="489150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Baptism</a:t>
            </a:r>
            <a:r>
              <a:rPr lang="en-AU" baseline="0" dirty="0" smtClean="0"/>
              <a:t> Saves</a:t>
            </a:r>
            <a:endParaRPr lang="en-AU" dirty="0" smtClean="0"/>
          </a:p>
        </p:txBody>
      </p:sp>
      <p:sp>
        <p:nvSpPr>
          <p:cNvPr id="4" name="Slide Number Placeholder 3"/>
          <p:cNvSpPr>
            <a:spLocks noGrp="1"/>
          </p:cNvSpPr>
          <p:nvPr>
            <p:ph type="sldNum" sz="quarter" idx="10"/>
          </p:nvPr>
        </p:nvSpPr>
        <p:spPr/>
        <p:txBody>
          <a:bodyPr/>
          <a:lstStyle/>
          <a:p>
            <a:fld id="{BDC5A8E3-7881-4B0A-944B-3FF9EA51EF13}" type="slidenum">
              <a:rPr lang="en-AU" smtClean="0"/>
              <a:t>21</a:t>
            </a:fld>
            <a:endParaRPr lang="en-AU"/>
          </a:p>
        </p:txBody>
      </p:sp>
    </p:spTree>
    <p:extLst>
      <p:ext uri="{BB962C8B-B14F-4D97-AF65-F5344CB8AC3E}">
        <p14:creationId xmlns:p14="http://schemas.microsoft.com/office/powerpoint/2010/main" val="3618771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Baptism</a:t>
            </a:r>
            <a:r>
              <a:rPr lang="en-AU" baseline="0" dirty="0" smtClean="0"/>
              <a:t> Saves</a:t>
            </a:r>
            <a:endParaRPr lang="en-AU" dirty="0" smtClean="0"/>
          </a:p>
        </p:txBody>
      </p:sp>
      <p:sp>
        <p:nvSpPr>
          <p:cNvPr id="4" name="Slide Number Placeholder 3"/>
          <p:cNvSpPr>
            <a:spLocks noGrp="1"/>
          </p:cNvSpPr>
          <p:nvPr>
            <p:ph type="sldNum" sz="quarter" idx="10"/>
          </p:nvPr>
        </p:nvSpPr>
        <p:spPr/>
        <p:txBody>
          <a:bodyPr/>
          <a:lstStyle/>
          <a:p>
            <a:fld id="{BDC5A8E3-7881-4B0A-944B-3FF9EA51EF13}" type="slidenum">
              <a:rPr lang="en-AU" smtClean="0"/>
              <a:t>23</a:t>
            </a:fld>
            <a:endParaRPr lang="en-AU"/>
          </a:p>
        </p:txBody>
      </p:sp>
    </p:spTree>
    <p:extLst>
      <p:ext uri="{BB962C8B-B14F-4D97-AF65-F5344CB8AC3E}">
        <p14:creationId xmlns:p14="http://schemas.microsoft.com/office/powerpoint/2010/main" val="348784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Videos</a:t>
            </a:r>
            <a:r>
              <a:rPr lang="en-AU" baseline="0" dirty="0" smtClean="0"/>
              <a:t> of Lutheran Baptism</a:t>
            </a:r>
            <a:endParaRPr lang="en-AU" dirty="0"/>
          </a:p>
        </p:txBody>
      </p:sp>
      <p:sp>
        <p:nvSpPr>
          <p:cNvPr id="4" name="Slide Number Placeholder 3"/>
          <p:cNvSpPr>
            <a:spLocks noGrp="1"/>
          </p:cNvSpPr>
          <p:nvPr>
            <p:ph type="sldNum" sz="quarter" idx="10"/>
          </p:nvPr>
        </p:nvSpPr>
        <p:spPr/>
        <p:txBody>
          <a:bodyPr/>
          <a:lstStyle/>
          <a:p>
            <a:fld id="{BDC5A8E3-7881-4B0A-944B-3FF9EA51EF13}" type="slidenum">
              <a:rPr lang="en-AU" smtClean="0"/>
              <a:t>5</a:t>
            </a:fld>
            <a:endParaRPr lang="en-AU"/>
          </a:p>
        </p:txBody>
      </p:sp>
    </p:spTree>
    <p:extLst>
      <p:ext uri="{BB962C8B-B14F-4D97-AF65-F5344CB8AC3E}">
        <p14:creationId xmlns:p14="http://schemas.microsoft.com/office/powerpoint/2010/main" val="427373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DC5A8E3-7881-4B0A-944B-3FF9EA51EF13}" type="slidenum">
              <a:rPr lang="en-AU" smtClean="0"/>
              <a:t>6</a:t>
            </a:fld>
            <a:endParaRPr lang="en-AU"/>
          </a:p>
        </p:txBody>
      </p:sp>
    </p:spTree>
    <p:extLst>
      <p:ext uri="{BB962C8B-B14F-4D97-AF65-F5344CB8AC3E}">
        <p14:creationId xmlns:p14="http://schemas.microsoft.com/office/powerpoint/2010/main" val="80411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DC5A8E3-7881-4B0A-944B-3FF9EA51EF13}" type="slidenum">
              <a:rPr lang="en-AU" smtClean="0"/>
              <a:t>8</a:t>
            </a:fld>
            <a:endParaRPr lang="en-AU"/>
          </a:p>
        </p:txBody>
      </p:sp>
    </p:spTree>
    <p:extLst>
      <p:ext uri="{BB962C8B-B14F-4D97-AF65-F5344CB8AC3E}">
        <p14:creationId xmlns:p14="http://schemas.microsoft.com/office/powerpoint/2010/main" val="3011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Explain that mum/dad might say that they</a:t>
            </a:r>
            <a:r>
              <a:rPr lang="en-AU" baseline="0" dirty="0" smtClean="0"/>
              <a:t> love you… but how do you now for sure?</a:t>
            </a:r>
            <a:endParaRPr lang="en-AU" dirty="0"/>
          </a:p>
        </p:txBody>
      </p:sp>
      <p:sp>
        <p:nvSpPr>
          <p:cNvPr id="4" name="Slide Number Placeholder 3"/>
          <p:cNvSpPr>
            <a:spLocks noGrp="1"/>
          </p:cNvSpPr>
          <p:nvPr>
            <p:ph type="sldNum" sz="quarter" idx="10"/>
          </p:nvPr>
        </p:nvSpPr>
        <p:spPr/>
        <p:txBody>
          <a:bodyPr/>
          <a:lstStyle/>
          <a:p>
            <a:fld id="{BDC5A8E3-7881-4B0A-944B-3FF9EA51EF13}" type="slidenum">
              <a:rPr lang="en-AU" smtClean="0"/>
              <a:t>9</a:t>
            </a:fld>
            <a:endParaRPr lang="en-AU"/>
          </a:p>
        </p:txBody>
      </p:sp>
    </p:spTree>
    <p:extLst>
      <p:ext uri="{BB962C8B-B14F-4D97-AF65-F5344CB8AC3E}">
        <p14:creationId xmlns:p14="http://schemas.microsoft.com/office/powerpoint/2010/main" val="4764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Emphasise</a:t>
            </a:r>
            <a:r>
              <a:rPr lang="en-AU" baseline="0" dirty="0" smtClean="0"/>
              <a:t> the use of the word ‘Name’. What does it mean to do something in someone’s name?</a:t>
            </a:r>
            <a:endParaRPr lang="en-AU" dirty="0"/>
          </a:p>
        </p:txBody>
      </p:sp>
      <p:sp>
        <p:nvSpPr>
          <p:cNvPr id="4" name="Slide Number Placeholder 3"/>
          <p:cNvSpPr>
            <a:spLocks noGrp="1"/>
          </p:cNvSpPr>
          <p:nvPr>
            <p:ph type="sldNum" sz="quarter" idx="10"/>
          </p:nvPr>
        </p:nvSpPr>
        <p:spPr/>
        <p:txBody>
          <a:bodyPr/>
          <a:lstStyle/>
          <a:p>
            <a:fld id="{BDC5A8E3-7881-4B0A-944B-3FF9EA51EF13}" type="slidenum">
              <a:rPr lang="en-AU" smtClean="0"/>
              <a:t>10</a:t>
            </a:fld>
            <a:endParaRPr lang="en-AU"/>
          </a:p>
        </p:txBody>
      </p:sp>
    </p:spTree>
    <p:extLst>
      <p:ext uri="{BB962C8B-B14F-4D97-AF65-F5344CB8AC3E}">
        <p14:creationId xmlns:p14="http://schemas.microsoft.com/office/powerpoint/2010/main" val="1413449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Emphasise</a:t>
            </a:r>
            <a:r>
              <a:rPr lang="en-AU" baseline="0" dirty="0" smtClean="0"/>
              <a:t> the use of the word ‘Name’. What does it mean to do something in someone’s name?</a:t>
            </a:r>
            <a:endParaRPr lang="en-AU" dirty="0"/>
          </a:p>
        </p:txBody>
      </p:sp>
      <p:sp>
        <p:nvSpPr>
          <p:cNvPr id="4" name="Slide Number Placeholder 3"/>
          <p:cNvSpPr>
            <a:spLocks noGrp="1"/>
          </p:cNvSpPr>
          <p:nvPr>
            <p:ph type="sldNum" sz="quarter" idx="10"/>
          </p:nvPr>
        </p:nvSpPr>
        <p:spPr/>
        <p:txBody>
          <a:bodyPr/>
          <a:lstStyle/>
          <a:p>
            <a:fld id="{BDC5A8E3-7881-4B0A-944B-3FF9EA51EF13}" type="slidenum">
              <a:rPr lang="en-AU" smtClean="0"/>
              <a:t>11</a:t>
            </a:fld>
            <a:endParaRPr lang="en-AU"/>
          </a:p>
        </p:txBody>
      </p:sp>
    </p:spTree>
    <p:extLst>
      <p:ext uri="{BB962C8B-B14F-4D97-AF65-F5344CB8AC3E}">
        <p14:creationId xmlns:p14="http://schemas.microsoft.com/office/powerpoint/2010/main" val="22759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water bath… washing to give a new birth</a:t>
            </a:r>
            <a:r>
              <a:rPr lang="en-AU" baseline="0" dirty="0" smtClean="0"/>
              <a:t> and new life </a:t>
            </a:r>
            <a:endParaRPr lang="en-AU" dirty="0"/>
          </a:p>
        </p:txBody>
      </p:sp>
      <p:sp>
        <p:nvSpPr>
          <p:cNvPr id="4" name="Slide Number Placeholder 3"/>
          <p:cNvSpPr>
            <a:spLocks noGrp="1"/>
          </p:cNvSpPr>
          <p:nvPr>
            <p:ph type="sldNum" sz="quarter" idx="10"/>
          </p:nvPr>
        </p:nvSpPr>
        <p:spPr/>
        <p:txBody>
          <a:bodyPr/>
          <a:lstStyle/>
          <a:p>
            <a:fld id="{BDC5A8E3-7881-4B0A-944B-3FF9EA51EF13}" type="slidenum">
              <a:rPr lang="en-AU" smtClean="0"/>
              <a:t>12</a:t>
            </a:fld>
            <a:endParaRPr lang="en-AU"/>
          </a:p>
        </p:txBody>
      </p:sp>
    </p:spTree>
    <p:extLst>
      <p:ext uri="{BB962C8B-B14F-4D97-AF65-F5344CB8AC3E}">
        <p14:creationId xmlns:p14="http://schemas.microsoft.com/office/powerpoint/2010/main" val="57625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water bath… washing to give a new birth</a:t>
            </a:r>
            <a:r>
              <a:rPr lang="en-AU" baseline="0" dirty="0" smtClean="0"/>
              <a:t> and new life </a:t>
            </a:r>
            <a:endParaRPr lang="en-AU" dirty="0"/>
          </a:p>
        </p:txBody>
      </p:sp>
      <p:sp>
        <p:nvSpPr>
          <p:cNvPr id="4" name="Slide Number Placeholder 3"/>
          <p:cNvSpPr>
            <a:spLocks noGrp="1"/>
          </p:cNvSpPr>
          <p:nvPr>
            <p:ph type="sldNum" sz="quarter" idx="10"/>
          </p:nvPr>
        </p:nvSpPr>
        <p:spPr/>
        <p:txBody>
          <a:bodyPr/>
          <a:lstStyle/>
          <a:p>
            <a:fld id="{BDC5A8E3-7881-4B0A-944B-3FF9EA51EF13}" type="slidenum">
              <a:rPr lang="en-AU" smtClean="0"/>
              <a:t>13</a:t>
            </a:fld>
            <a:endParaRPr lang="en-AU"/>
          </a:p>
        </p:txBody>
      </p:sp>
    </p:spTree>
    <p:extLst>
      <p:ext uri="{BB962C8B-B14F-4D97-AF65-F5344CB8AC3E}">
        <p14:creationId xmlns:p14="http://schemas.microsoft.com/office/powerpoint/2010/main" val="3237451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669B45-0A80-494F-A872-5F8DAEDD82B9}" type="datetimeFigureOut">
              <a:rPr lang="en-AU" smtClean="0"/>
              <a:t>4/03/2015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3B899D-AEAD-4682-B071-A52030D9B2EB}" type="slidenum">
              <a:rPr lang="en-AU" smtClean="0"/>
              <a:t>‹#›</a:t>
            </a:fld>
            <a:endParaRPr lang="en-AU"/>
          </a:p>
        </p:txBody>
      </p:sp>
    </p:spTree>
    <p:extLst>
      <p:ext uri="{BB962C8B-B14F-4D97-AF65-F5344CB8AC3E}">
        <p14:creationId xmlns:p14="http://schemas.microsoft.com/office/powerpoint/2010/main" val="371254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669B45-0A80-494F-A872-5F8DAEDD82B9}" type="datetimeFigureOut">
              <a:rPr lang="en-AU" smtClean="0"/>
              <a:t>4/03/2015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3B899D-AEAD-4682-B071-A52030D9B2EB}" type="slidenum">
              <a:rPr lang="en-AU" smtClean="0"/>
              <a:t>‹#›</a:t>
            </a:fld>
            <a:endParaRPr lang="en-AU"/>
          </a:p>
        </p:txBody>
      </p:sp>
    </p:spTree>
    <p:extLst>
      <p:ext uri="{BB962C8B-B14F-4D97-AF65-F5344CB8AC3E}">
        <p14:creationId xmlns:p14="http://schemas.microsoft.com/office/powerpoint/2010/main" val="200213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669B45-0A80-494F-A872-5F8DAEDD82B9}" type="datetimeFigureOut">
              <a:rPr lang="en-AU" smtClean="0"/>
              <a:t>4/03/2015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3B899D-AEAD-4682-B071-A52030D9B2EB}" type="slidenum">
              <a:rPr lang="en-AU" smtClean="0"/>
              <a:t>‹#›</a:t>
            </a:fld>
            <a:endParaRPr lang="en-AU"/>
          </a:p>
        </p:txBody>
      </p:sp>
    </p:spTree>
    <p:extLst>
      <p:ext uri="{BB962C8B-B14F-4D97-AF65-F5344CB8AC3E}">
        <p14:creationId xmlns:p14="http://schemas.microsoft.com/office/powerpoint/2010/main" val="3035752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669B45-0A80-494F-A872-5F8DAEDD82B9}" type="datetimeFigureOut">
              <a:rPr lang="en-AU" smtClean="0"/>
              <a:t>4/03/2015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3B899D-AEAD-4682-B071-A52030D9B2EB}" type="slidenum">
              <a:rPr lang="en-AU" smtClean="0"/>
              <a:t>‹#›</a:t>
            </a:fld>
            <a:endParaRPr lang="en-AU"/>
          </a:p>
        </p:txBody>
      </p:sp>
    </p:spTree>
    <p:extLst>
      <p:ext uri="{BB962C8B-B14F-4D97-AF65-F5344CB8AC3E}">
        <p14:creationId xmlns:p14="http://schemas.microsoft.com/office/powerpoint/2010/main" val="77188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669B45-0A80-494F-A872-5F8DAEDD82B9}" type="datetimeFigureOut">
              <a:rPr lang="en-AU" smtClean="0"/>
              <a:t>4/03/2015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3B899D-AEAD-4682-B071-A52030D9B2EB}" type="slidenum">
              <a:rPr lang="en-AU" smtClean="0"/>
              <a:t>‹#›</a:t>
            </a:fld>
            <a:endParaRPr lang="en-AU"/>
          </a:p>
        </p:txBody>
      </p:sp>
    </p:spTree>
    <p:extLst>
      <p:ext uri="{BB962C8B-B14F-4D97-AF65-F5344CB8AC3E}">
        <p14:creationId xmlns:p14="http://schemas.microsoft.com/office/powerpoint/2010/main" val="326297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669B45-0A80-494F-A872-5F8DAEDD82B9}" type="datetimeFigureOut">
              <a:rPr lang="en-AU" smtClean="0"/>
              <a:t>4/03/2015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3B899D-AEAD-4682-B071-A52030D9B2EB}" type="slidenum">
              <a:rPr lang="en-AU" smtClean="0"/>
              <a:t>‹#›</a:t>
            </a:fld>
            <a:endParaRPr lang="en-AU"/>
          </a:p>
        </p:txBody>
      </p:sp>
    </p:spTree>
    <p:extLst>
      <p:ext uri="{BB962C8B-B14F-4D97-AF65-F5344CB8AC3E}">
        <p14:creationId xmlns:p14="http://schemas.microsoft.com/office/powerpoint/2010/main" val="33586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669B45-0A80-494F-A872-5F8DAEDD82B9}" type="datetimeFigureOut">
              <a:rPr lang="en-AU" smtClean="0"/>
              <a:t>4/03/2015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33B899D-AEAD-4682-B071-A52030D9B2EB}" type="slidenum">
              <a:rPr lang="en-AU" smtClean="0"/>
              <a:t>‹#›</a:t>
            </a:fld>
            <a:endParaRPr lang="en-AU"/>
          </a:p>
        </p:txBody>
      </p:sp>
    </p:spTree>
    <p:extLst>
      <p:ext uri="{BB962C8B-B14F-4D97-AF65-F5344CB8AC3E}">
        <p14:creationId xmlns:p14="http://schemas.microsoft.com/office/powerpoint/2010/main" val="65596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669B45-0A80-494F-A872-5F8DAEDD82B9}" type="datetimeFigureOut">
              <a:rPr lang="en-AU" smtClean="0"/>
              <a:t>4/03/2015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33B899D-AEAD-4682-B071-A52030D9B2EB}" type="slidenum">
              <a:rPr lang="en-AU" smtClean="0"/>
              <a:t>‹#›</a:t>
            </a:fld>
            <a:endParaRPr lang="en-AU"/>
          </a:p>
        </p:txBody>
      </p:sp>
    </p:spTree>
    <p:extLst>
      <p:ext uri="{BB962C8B-B14F-4D97-AF65-F5344CB8AC3E}">
        <p14:creationId xmlns:p14="http://schemas.microsoft.com/office/powerpoint/2010/main" val="216042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69B45-0A80-494F-A872-5F8DAEDD82B9}" type="datetimeFigureOut">
              <a:rPr lang="en-AU" smtClean="0"/>
              <a:t>4/03/2015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33B899D-AEAD-4682-B071-A52030D9B2EB}" type="slidenum">
              <a:rPr lang="en-AU" smtClean="0"/>
              <a:t>‹#›</a:t>
            </a:fld>
            <a:endParaRPr lang="en-AU"/>
          </a:p>
        </p:txBody>
      </p:sp>
    </p:spTree>
    <p:extLst>
      <p:ext uri="{BB962C8B-B14F-4D97-AF65-F5344CB8AC3E}">
        <p14:creationId xmlns:p14="http://schemas.microsoft.com/office/powerpoint/2010/main" val="3137037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669B45-0A80-494F-A872-5F8DAEDD82B9}" type="datetimeFigureOut">
              <a:rPr lang="en-AU" smtClean="0"/>
              <a:t>4/03/2015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3B899D-AEAD-4682-B071-A52030D9B2EB}" type="slidenum">
              <a:rPr lang="en-AU" smtClean="0"/>
              <a:t>‹#›</a:t>
            </a:fld>
            <a:endParaRPr lang="en-AU"/>
          </a:p>
        </p:txBody>
      </p:sp>
    </p:spTree>
    <p:extLst>
      <p:ext uri="{BB962C8B-B14F-4D97-AF65-F5344CB8AC3E}">
        <p14:creationId xmlns:p14="http://schemas.microsoft.com/office/powerpoint/2010/main" val="107439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669B45-0A80-494F-A872-5F8DAEDD82B9}" type="datetimeFigureOut">
              <a:rPr lang="en-AU" smtClean="0"/>
              <a:t>4/03/2015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3B899D-AEAD-4682-B071-A52030D9B2EB}" type="slidenum">
              <a:rPr lang="en-AU" smtClean="0"/>
              <a:t>‹#›</a:t>
            </a:fld>
            <a:endParaRPr lang="en-AU"/>
          </a:p>
        </p:txBody>
      </p:sp>
    </p:spTree>
    <p:extLst>
      <p:ext uri="{BB962C8B-B14F-4D97-AF65-F5344CB8AC3E}">
        <p14:creationId xmlns:p14="http://schemas.microsoft.com/office/powerpoint/2010/main" val="257013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69B45-0A80-494F-A872-5F8DAEDD82B9}" type="datetimeFigureOut">
              <a:rPr lang="en-AU" smtClean="0"/>
              <a:t>4/03/2015</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B899D-AEAD-4682-B071-A52030D9B2EB}" type="slidenum">
              <a:rPr lang="en-AU" smtClean="0"/>
              <a:t>‹#›</a:t>
            </a:fld>
            <a:endParaRPr lang="en-AU"/>
          </a:p>
        </p:txBody>
      </p:sp>
    </p:spTree>
    <p:extLst>
      <p:ext uri="{BB962C8B-B14F-4D97-AF65-F5344CB8AC3E}">
        <p14:creationId xmlns:p14="http://schemas.microsoft.com/office/powerpoint/2010/main" val="2159619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BdjZYfzuuA"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1TFsqLUG_Oo"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2OyMvEo3HIQ"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G5N6jEesDI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10203"/>
          <a:stretch/>
        </p:blipFill>
        <p:spPr>
          <a:xfrm>
            <a:off x="0" y="0"/>
            <a:ext cx="9197788" cy="6858000"/>
          </a:xfrm>
          <a:prstGeom prst="rect">
            <a:avLst/>
          </a:prstGeom>
        </p:spPr>
      </p:pic>
    </p:spTree>
    <p:extLst>
      <p:ext uri="{BB962C8B-B14F-4D97-AF65-F5344CB8AC3E}">
        <p14:creationId xmlns:p14="http://schemas.microsoft.com/office/powerpoint/2010/main" val="2485882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572000"/>
            <a:ext cx="9144000" cy="2286000"/>
          </a:xfrm>
          <a:prstGeom prst="rect">
            <a:avLst/>
          </a:prstGeom>
        </p:spPr>
      </p:pic>
      <p:sp>
        <p:nvSpPr>
          <p:cNvPr id="2" name="Title 1"/>
          <p:cNvSpPr>
            <a:spLocks noGrp="1"/>
          </p:cNvSpPr>
          <p:nvPr>
            <p:ph type="title"/>
          </p:nvPr>
        </p:nvSpPr>
        <p:spPr>
          <a:xfrm>
            <a:off x="628650" y="365126"/>
            <a:ext cx="7886700" cy="2207953"/>
          </a:xfrm>
        </p:spPr>
        <p:txBody>
          <a:bodyPr>
            <a:normAutofit/>
          </a:bodyPr>
          <a:lstStyle/>
          <a:p>
            <a:r>
              <a:rPr lang="en-AU" u="sng" dirty="0" smtClean="0"/>
              <a:t/>
            </a:r>
            <a:br>
              <a:rPr lang="en-AU" u="sng" dirty="0" smtClean="0"/>
            </a:br>
            <a:endParaRPr lang="en-AU" u="sng" dirty="0"/>
          </a:p>
        </p:txBody>
      </p:sp>
      <p:sp>
        <p:nvSpPr>
          <p:cNvPr id="3" name="TextBox 2"/>
          <p:cNvSpPr txBox="1"/>
          <p:nvPr/>
        </p:nvSpPr>
        <p:spPr>
          <a:xfrm>
            <a:off x="628650" y="365126"/>
            <a:ext cx="7886700" cy="5139869"/>
          </a:xfrm>
          <a:prstGeom prst="rect">
            <a:avLst/>
          </a:prstGeom>
          <a:noFill/>
        </p:spPr>
        <p:txBody>
          <a:bodyPr wrap="square" rtlCol="0">
            <a:spAutoFit/>
          </a:bodyPr>
          <a:lstStyle/>
          <a:p>
            <a:r>
              <a:rPr lang="en-AU" sz="3600" baseline="30000" dirty="0" smtClean="0"/>
              <a:t>19 </a:t>
            </a:r>
            <a:r>
              <a:rPr lang="en-AU" sz="3600" dirty="0" smtClean="0"/>
              <a:t>Therefore, go and make disciples of all the nations, baptizing them in the name of the Father and the Son and the Holy Spirit. </a:t>
            </a:r>
            <a:r>
              <a:rPr lang="en-AU" sz="3600" baseline="30000" dirty="0" smtClean="0"/>
              <a:t>20 </a:t>
            </a:r>
            <a:r>
              <a:rPr lang="en-AU" sz="3600" dirty="0" smtClean="0"/>
              <a:t>Teach these new disciples to obey all the commands I have given you. And be sure of this: I am with you always, even to the end of the age.”</a:t>
            </a:r>
          </a:p>
          <a:p>
            <a:endParaRPr lang="en-AU" sz="2800" dirty="0"/>
          </a:p>
          <a:p>
            <a:pPr algn="r"/>
            <a:r>
              <a:rPr lang="en-AU" sz="2000" b="1" dirty="0" smtClean="0"/>
              <a:t>Matthew 28:19-20   New Living Translation (NLT)</a:t>
            </a:r>
          </a:p>
          <a:p>
            <a:endParaRPr lang="en-AU" sz="2800" dirty="0"/>
          </a:p>
        </p:txBody>
      </p:sp>
    </p:spTree>
    <p:extLst>
      <p:ext uri="{BB962C8B-B14F-4D97-AF65-F5344CB8AC3E}">
        <p14:creationId xmlns:p14="http://schemas.microsoft.com/office/powerpoint/2010/main" val="20345270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572000"/>
            <a:ext cx="9144000" cy="2286000"/>
          </a:xfrm>
          <a:prstGeom prst="rect">
            <a:avLst/>
          </a:prstGeom>
        </p:spPr>
      </p:pic>
      <p:sp>
        <p:nvSpPr>
          <p:cNvPr id="2" name="Title 1"/>
          <p:cNvSpPr>
            <a:spLocks noGrp="1"/>
          </p:cNvSpPr>
          <p:nvPr>
            <p:ph type="title"/>
          </p:nvPr>
        </p:nvSpPr>
        <p:spPr>
          <a:xfrm>
            <a:off x="628650" y="365126"/>
            <a:ext cx="7886700" cy="2207953"/>
          </a:xfrm>
        </p:spPr>
        <p:txBody>
          <a:bodyPr>
            <a:normAutofit/>
          </a:bodyPr>
          <a:lstStyle/>
          <a:p>
            <a:r>
              <a:rPr lang="en-AU" u="sng" dirty="0" smtClean="0"/>
              <a:t/>
            </a:r>
            <a:br>
              <a:rPr lang="en-AU" u="sng" dirty="0" smtClean="0"/>
            </a:br>
            <a:endParaRPr lang="en-AU" u="sng" dirty="0"/>
          </a:p>
        </p:txBody>
      </p:sp>
      <p:sp>
        <p:nvSpPr>
          <p:cNvPr id="3" name="TextBox 2"/>
          <p:cNvSpPr txBox="1"/>
          <p:nvPr/>
        </p:nvSpPr>
        <p:spPr>
          <a:xfrm>
            <a:off x="628650" y="365126"/>
            <a:ext cx="7886700" cy="5139869"/>
          </a:xfrm>
          <a:prstGeom prst="rect">
            <a:avLst/>
          </a:prstGeom>
          <a:noFill/>
        </p:spPr>
        <p:txBody>
          <a:bodyPr wrap="square" rtlCol="0">
            <a:spAutoFit/>
          </a:bodyPr>
          <a:lstStyle/>
          <a:p>
            <a:r>
              <a:rPr lang="en-AU" sz="3600" baseline="30000" dirty="0" smtClean="0"/>
              <a:t>19 </a:t>
            </a:r>
            <a:r>
              <a:rPr lang="en-AU" sz="3600" dirty="0" smtClean="0"/>
              <a:t>Therefore, go and make disciples of all the nations, baptizing them </a:t>
            </a:r>
            <a:r>
              <a:rPr lang="en-AU" sz="3600" b="1" dirty="0" smtClean="0">
                <a:solidFill>
                  <a:srgbClr val="FF0000"/>
                </a:solidFill>
              </a:rPr>
              <a:t>in the name</a:t>
            </a:r>
            <a:r>
              <a:rPr lang="en-AU" sz="3600" dirty="0" smtClean="0"/>
              <a:t> of the Father and the Son and the Holy Spirit. </a:t>
            </a:r>
            <a:r>
              <a:rPr lang="en-AU" sz="3600" baseline="30000" dirty="0" smtClean="0"/>
              <a:t>20 </a:t>
            </a:r>
            <a:r>
              <a:rPr lang="en-AU" sz="3600" dirty="0" smtClean="0"/>
              <a:t>Teach these new disciples to obey all the commands I have given you. And be sure of this: I am with you always, even to the end of the age.”</a:t>
            </a:r>
          </a:p>
          <a:p>
            <a:endParaRPr lang="en-AU" sz="2800" dirty="0"/>
          </a:p>
          <a:p>
            <a:pPr algn="r"/>
            <a:r>
              <a:rPr lang="en-AU" sz="2000" b="1" dirty="0" smtClean="0"/>
              <a:t>Matthew 28:19-20    New Living Translation (NLT)</a:t>
            </a:r>
          </a:p>
          <a:p>
            <a:endParaRPr lang="en-AU" sz="2800" dirty="0"/>
          </a:p>
        </p:txBody>
      </p:sp>
    </p:spTree>
    <p:extLst>
      <p:ext uri="{BB962C8B-B14F-4D97-AF65-F5344CB8AC3E}">
        <p14:creationId xmlns:p14="http://schemas.microsoft.com/office/powerpoint/2010/main" val="3101548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2207953"/>
          </a:xfrm>
        </p:spPr>
        <p:txBody>
          <a:bodyPr>
            <a:normAutofit/>
          </a:bodyPr>
          <a:lstStyle/>
          <a:p>
            <a:r>
              <a:rPr lang="en-AU" u="sng" dirty="0" smtClean="0"/>
              <a:t/>
            </a:r>
            <a:br>
              <a:rPr lang="en-AU" u="sng" dirty="0" smtClean="0"/>
            </a:br>
            <a:endParaRPr lang="en-AU" u="sng" dirty="0"/>
          </a:p>
        </p:txBody>
      </p:sp>
      <p:sp>
        <p:nvSpPr>
          <p:cNvPr id="3" name="TextBox 2"/>
          <p:cNvSpPr txBox="1"/>
          <p:nvPr/>
        </p:nvSpPr>
        <p:spPr>
          <a:xfrm>
            <a:off x="628650" y="365126"/>
            <a:ext cx="7886700" cy="4031873"/>
          </a:xfrm>
          <a:prstGeom prst="rect">
            <a:avLst/>
          </a:prstGeom>
          <a:noFill/>
        </p:spPr>
        <p:txBody>
          <a:bodyPr wrap="square" rtlCol="0">
            <a:spAutoFit/>
          </a:bodyPr>
          <a:lstStyle/>
          <a:p>
            <a:r>
              <a:rPr lang="en-AU" sz="3600" baseline="30000" dirty="0" smtClean="0"/>
              <a:t>5 </a:t>
            </a:r>
            <a:r>
              <a:rPr lang="en-AU" sz="3600" dirty="0" smtClean="0"/>
              <a:t>(God) saved us, not because of the righteous things we had done, but because of his mercy. He washed away our sins, giving us a new birth and new life through the Holy Spirit. </a:t>
            </a:r>
          </a:p>
          <a:p>
            <a:endParaRPr lang="en-AU" sz="2800" dirty="0"/>
          </a:p>
          <a:p>
            <a:pPr algn="r"/>
            <a:r>
              <a:rPr lang="en-AU" sz="2000" b="1" dirty="0" smtClean="0"/>
              <a:t>Titus 3:5    New Living Translation (NLT)</a:t>
            </a:r>
          </a:p>
          <a:p>
            <a:endParaRPr lang="en-AU" sz="2800" dirty="0"/>
          </a:p>
        </p:txBody>
      </p:sp>
      <p:pic>
        <p:nvPicPr>
          <p:cNvPr id="4" name="Picture 3"/>
          <p:cNvPicPr>
            <a:picLocks noChangeAspect="1"/>
          </p:cNvPicPr>
          <p:nvPr/>
        </p:nvPicPr>
        <p:blipFill>
          <a:blip r:embed="rId3"/>
          <a:stretch>
            <a:fillRect/>
          </a:stretch>
        </p:blipFill>
        <p:spPr>
          <a:xfrm>
            <a:off x="0" y="4572000"/>
            <a:ext cx="9144000" cy="2286000"/>
          </a:xfrm>
          <a:prstGeom prst="rect">
            <a:avLst/>
          </a:prstGeom>
        </p:spPr>
      </p:pic>
    </p:spTree>
    <p:extLst>
      <p:ext uri="{BB962C8B-B14F-4D97-AF65-F5344CB8AC3E}">
        <p14:creationId xmlns:p14="http://schemas.microsoft.com/office/powerpoint/2010/main" val="2574745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2207953"/>
          </a:xfrm>
        </p:spPr>
        <p:txBody>
          <a:bodyPr>
            <a:normAutofit/>
          </a:bodyPr>
          <a:lstStyle/>
          <a:p>
            <a:r>
              <a:rPr lang="en-AU" u="sng" dirty="0" smtClean="0"/>
              <a:t/>
            </a:r>
            <a:br>
              <a:rPr lang="en-AU" u="sng" dirty="0" smtClean="0"/>
            </a:br>
            <a:endParaRPr lang="en-AU" u="sng" dirty="0"/>
          </a:p>
        </p:txBody>
      </p:sp>
      <p:sp>
        <p:nvSpPr>
          <p:cNvPr id="3" name="TextBox 2"/>
          <p:cNvSpPr txBox="1"/>
          <p:nvPr/>
        </p:nvSpPr>
        <p:spPr>
          <a:xfrm>
            <a:off x="628650" y="365126"/>
            <a:ext cx="7886700" cy="4031873"/>
          </a:xfrm>
          <a:prstGeom prst="rect">
            <a:avLst/>
          </a:prstGeom>
          <a:noFill/>
        </p:spPr>
        <p:txBody>
          <a:bodyPr wrap="square" rtlCol="0">
            <a:spAutoFit/>
          </a:bodyPr>
          <a:lstStyle/>
          <a:p>
            <a:r>
              <a:rPr lang="en-AU" sz="3600" baseline="30000" dirty="0" smtClean="0"/>
              <a:t>5 </a:t>
            </a:r>
            <a:r>
              <a:rPr lang="en-AU" sz="3600" dirty="0" smtClean="0"/>
              <a:t>(God) saved us, not because of the righteous things we had done, but because of his mercy. He </a:t>
            </a:r>
            <a:r>
              <a:rPr lang="en-AU" sz="3600" b="1" dirty="0" smtClean="0">
                <a:solidFill>
                  <a:srgbClr val="FF0000"/>
                </a:solidFill>
              </a:rPr>
              <a:t>washed away</a:t>
            </a:r>
            <a:r>
              <a:rPr lang="en-AU" sz="3600" dirty="0" smtClean="0"/>
              <a:t> our sins, giving us a </a:t>
            </a:r>
            <a:r>
              <a:rPr lang="en-AU" sz="3600" b="1" dirty="0" smtClean="0">
                <a:solidFill>
                  <a:srgbClr val="FF0000"/>
                </a:solidFill>
              </a:rPr>
              <a:t>new birth</a:t>
            </a:r>
            <a:r>
              <a:rPr lang="en-AU" sz="3600" dirty="0" smtClean="0"/>
              <a:t> and </a:t>
            </a:r>
            <a:r>
              <a:rPr lang="en-AU" sz="3600" b="1" dirty="0" smtClean="0">
                <a:solidFill>
                  <a:srgbClr val="FF0000"/>
                </a:solidFill>
              </a:rPr>
              <a:t>new life </a:t>
            </a:r>
            <a:r>
              <a:rPr lang="en-AU" sz="3600" dirty="0" smtClean="0"/>
              <a:t>through the Holy Spirit. </a:t>
            </a:r>
          </a:p>
          <a:p>
            <a:endParaRPr lang="en-AU" sz="2800" dirty="0"/>
          </a:p>
          <a:p>
            <a:pPr algn="r"/>
            <a:r>
              <a:rPr lang="en-AU" sz="2000" b="1" dirty="0" smtClean="0"/>
              <a:t>Titus 3:5    New Living Translation (NLT)</a:t>
            </a:r>
          </a:p>
          <a:p>
            <a:endParaRPr lang="en-AU" sz="2800" dirty="0"/>
          </a:p>
        </p:txBody>
      </p:sp>
      <p:pic>
        <p:nvPicPr>
          <p:cNvPr id="4" name="Picture 3"/>
          <p:cNvPicPr>
            <a:picLocks noChangeAspect="1"/>
          </p:cNvPicPr>
          <p:nvPr/>
        </p:nvPicPr>
        <p:blipFill>
          <a:blip r:embed="rId3"/>
          <a:stretch>
            <a:fillRect/>
          </a:stretch>
        </p:blipFill>
        <p:spPr>
          <a:xfrm>
            <a:off x="0" y="4572000"/>
            <a:ext cx="9144000" cy="2286000"/>
          </a:xfrm>
          <a:prstGeom prst="rect">
            <a:avLst/>
          </a:prstGeom>
        </p:spPr>
      </p:pic>
    </p:spTree>
    <p:extLst>
      <p:ext uri="{BB962C8B-B14F-4D97-AF65-F5344CB8AC3E}">
        <p14:creationId xmlns:p14="http://schemas.microsoft.com/office/powerpoint/2010/main" val="3880695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572000"/>
            <a:ext cx="9144000" cy="2286000"/>
          </a:xfrm>
          <a:prstGeom prst="rect">
            <a:avLst/>
          </a:prstGeom>
        </p:spPr>
      </p:pic>
      <p:sp>
        <p:nvSpPr>
          <p:cNvPr id="2" name="Title 1"/>
          <p:cNvSpPr>
            <a:spLocks noGrp="1"/>
          </p:cNvSpPr>
          <p:nvPr>
            <p:ph type="title"/>
          </p:nvPr>
        </p:nvSpPr>
        <p:spPr>
          <a:xfrm>
            <a:off x="628650" y="365126"/>
            <a:ext cx="7886700" cy="2207953"/>
          </a:xfrm>
        </p:spPr>
        <p:txBody>
          <a:bodyPr>
            <a:normAutofit/>
          </a:bodyPr>
          <a:lstStyle/>
          <a:p>
            <a:r>
              <a:rPr lang="en-AU" u="sng" dirty="0" smtClean="0"/>
              <a:t/>
            </a:r>
            <a:br>
              <a:rPr lang="en-AU" u="sng" dirty="0" smtClean="0"/>
            </a:br>
            <a:endParaRPr lang="en-AU" u="sng" dirty="0"/>
          </a:p>
        </p:txBody>
      </p:sp>
      <p:sp>
        <p:nvSpPr>
          <p:cNvPr id="3" name="TextBox 2"/>
          <p:cNvSpPr txBox="1"/>
          <p:nvPr/>
        </p:nvSpPr>
        <p:spPr>
          <a:xfrm>
            <a:off x="340242" y="109946"/>
            <a:ext cx="8612372" cy="5139869"/>
          </a:xfrm>
          <a:prstGeom prst="rect">
            <a:avLst/>
          </a:prstGeom>
          <a:noFill/>
        </p:spPr>
        <p:txBody>
          <a:bodyPr wrap="square" rtlCol="0">
            <a:spAutoFit/>
          </a:bodyPr>
          <a:lstStyle/>
          <a:p>
            <a:r>
              <a:rPr lang="en-AU" sz="3600" baseline="30000" dirty="0" smtClean="0"/>
              <a:t>38 </a:t>
            </a:r>
            <a:r>
              <a:rPr lang="en-AU" sz="3600" dirty="0" smtClean="0"/>
              <a:t>Peter replied, “Each of you must repent of your sins and turn to God, and be baptized in the name of Jesus Christ for the forgiveness of your sins. Then you will receive the gift of the Holy Spirit. </a:t>
            </a:r>
            <a:r>
              <a:rPr lang="en-AU" sz="3600" baseline="30000" dirty="0" smtClean="0"/>
              <a:t>39 </a:t>
            </a:r>
            <a:r>
              <a:rPr lang="en-AU" sz="3600" dirty="0" smtClean="0"/>
              <a:t>This promise is to you, to your children, and to those far away—all who have been called by the Lord our God.” </a:t>
            </a:r>
          </a:p>
          <a:p>
            <a:endParaRPr lang="en-AU" sz="2800" dirty="0"/>
          </a:p>
          <a:p>
            <a:pPr algn="r"/>
            <a:r>
              <a:rPr lang="en-AU" sz="2000" b="1" dirty="0" smtClean="0"/>
              <a:t>Acts 2:38-39    New Living Translation (NLT)</a:t>
            </a:r>
          </a:p>
          <a:p>
            <a:endParaRPr lang="en-AU" sz="2800" dirty="0"/>
          </a:p>
        </p:txBody>
      </p:sp>
    </p:spTree>
    <p:extLst>
      <p:ext uri="{BB962C8B-B14F-4D97-AF65-F5344CB8AC3E}">
        <p14:creationId xmlns:p14="http://schemas.microsoft.com/office/powerpoint/2010/main" val="3978186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572000"/>
            <a:ext cx="9144000" cy="2286000"/>
          </a:xfrm>
          <a:prstGeom prst="rect">
            <a:avLst/>
          </a:prstGeom>
        </p:spPr>
      </p:pic>
      <p:sp>
        <p:nvSpPr>
          <p:cNvPr id="2" name="Title 1"/>
          <p:cNvSpPr>
            <a:spLocks noGrp="1"/>
          </p:cNvSpPr>
          <p:nvPr>
            <p:ph type="title"/>
          </p:nvPr>
        </p:nvSpPr>
        <p:spPr>
          <a:xfrm>
            <a:off x="628650" y="365126"/>
            <a:ext cx="7886700" cy="2207953"/>
          </a:xfrm>
        </p:spPr>
        <p:txBody>
          <a:bodyPr>
            <a:normAutofit/>
          </a:bodyPr>
          <a:lstStyle/>
          <a:p>
            <a:r>
              <a:rPr lang="en-AU" u="sng" dirty="0" smtClean="0"/>
              <a:t/>
            </a:r>
            <a:br>
              <a:rPr lang="en-AU" u="sng" dirty="0" smtClean="0"/>
            </a:br>
            <a:endParaRPr lang="en-AU" u="sng" dirty="0"/>
          </a:p>
        </p:txBody>
      </p:sp>
      <p:sp>
        <p:nvSpPr>
          <p:cNvPr id="3" name="TextBox 2"/>
          <p:cNvSpPr txBox="1"/>
          <p:nvPr/>
        </p:nvSpPr>
        <p:spPr>
          <a:xfrm>
            <a:off x="318977" y="131210"/>
            <a:ext cx="8612372" cy="5139869"/>
          </a:xfrm>
          <a:prstGeom prst="rect">
            <a:avLst/>
          </a:prstGeom>
          <a:noFill/>
        </p:spPr>
        <p:txBody>
          <a:bodyPr wrap="square" rtlCol="0">
            <a:spAutoFit/>
          </a:bodyPr>
          <a:lstStyle/>
          <a:p>
            <a:r>
              <a:rPr lang="en-AU" sz="3600" baseline="30000" dirty="0" smtClean="0"/>
              <a:t>38 </a:t>
            </a:r>
            <a:r>
              <a:rPr lang="en-AU" sz="3600" dirty="0" smtClean="0"/>
              <a:t>Peter replied, “Each of you must </a:t>
            </a:r>
            <a:r>
              <a:rPr lang="en-AU" sz="3600" b="1" dirty="0" smtClean="0">
                <a:solidFill>
                  <a:srgbClr val="FF0000"/>
                </a:solidFill>
              </a:rPr>
              <a:t>repent</a:t>
            </a:r>
            <a:r>
              <a:rPr lang="en-AU" sz="3600" dirty="0" smtClean="0"/>
              <a:t> of your sins and turn to God, and </a:t>
            </a:r>
            <a:r>
              <a:rPr lang="en-AU" sz="3600" b="1" dirty="0" smtClean="0">
                <a:solidFill>
                  <a:srgbClr val="FF0000"/>
                </a:solidFill>
              </a:rPr>
              <a:t>be baptized </a:t>
            </a:r>
            <a:r>
              <a:rPr lang="en-AU" sz="3600" dirty="0" smtClean="0"/>
              <a:t>in the </a:t>
            </a:r>
            <a:r>
              <a:rPr lang="en-AU" sz="3600" b="1" dirty="0" smtClean="0">
                <a:solidFill>
                  <a:srgbClr val="FF0000"/>
                </a:solidFill>
              </a:rPr>
              <a:t>name</a:t>
            </a:r>
            <a:r>
              <a:rPr lang="en-AU" sz="3600" dirty="0" smtClean="0">
                <a:solidFill>
                  <a:srgbClr val="FF0000"/>
                </a:solidFill>
              </a:rPr>
              <a:t> </a:t>
            </a:r>
            <a:r>
              <a:rPr lang="en-AU" sz="3600" dirty="0" smtClean="0"/>
              <a:t>of Jesus Christ </a:t>
            </a:r>
            <a:r>
              <a:rPr lang="en-AU" sz="3600" b="1" dirty="0" smtClean="0">
                <a:solidFill>
                  <a:srgbClr val="FF0000"/>
                </a:solidFill>
              </a:rPr>
              <a:t>for the forgiveness </a:t>
            </a:r>
            <a:r>
              <a:rPr lang="en-AU" sz="3600" dirty="0" smtClean="0"/>
              <a:t>of your sins. </a:t>
            </a:r>
            <a:r>
              <a:rPr lang="en-AU" sz="3600" b="1" dirty="0" smtClean="0">
                <a:solidFill>
                  <a:srgbClr val="FF0000"/>
                </a:solidFill>
              </a:rPr>
              <a:t>Then</a:t>
            </a:r>
            <a:r>
              <a:rPr lang="en-AU" sz="3600" dirty="0" smtClean="0"/>
              <a:t> you will receive the gift of the Holy Spirit. </a:t>
            </a:r>
            <a:r>
              <a:rPr lang="en-AU" sz="3600" baseline="30000" dirty="0" smtClean="0"/>
              <a:t>39 </a:t>
            </a:r>
            <a:r>
              <a:rPr lang="en-AU" sz="3600" dirty="0" smtClean="0"/>
              <a:t>This </a:t>
            </a:r>
            <a:r>
              <a:rPr lang="en-AU" sz="3600" b="1" dirty="0" smtClean="0">
                <a:solidFill>
                  <a:srgbClr val="FF0000"/>
                </a:solidFill>
              </a:rPr>
              <a:t>promise</a:t>
            </a:r>
            <a:r>
              <a:rPr lang="en-AU" sz="3600" dirty="0" smtClean="0"/>
              <a:t> is to </a:t>
            </a:r>
            <a:r>
              <a:rPr lang="en-AU" sz="3600" b="1" dirty="0" smtClean="0">
                <a:solidFill>
                  <a:srgbClr val="FF0000"/>
                </a:solidFill>
              </a:rPr>
              <a:t>you</a:t>
            </a:r>
            <a:r>
              <a:rPr lang="en-AU" sz="3600" dirty="0" smtClean="0"/>
              <a:t>, to </a:t>
            </a:r>
            <a:r>
              <a:rPr lang="en-AU" sz="3600" b="1" dirty="0" smtClean="0">
                <a:solidFill>
                  <a:srgbClr val="FF0000"/>
                </a:solidFill>
              </a:rPr>
              <a:t>your children</a:t>
            </a:r>
            <a:r>
              <a:rPr lang="en-AU" sz="3600" dirty="0" smtClean="0"/>
              <a:t>, and to those far away—all who have been called by the Lord our God.” </a:t>
            </a:r>
          </a:p>
          <a:p>
            <a:endParaRPr lang="en-AU" sz="2800" dirty="0"/>
          </a:p>
          <a:p>
            <a:pPr algn="r"/>
            <a:r>
              <a:rPr lang="en-AU" sz="2000" b="1" dirty="0" smtClean="0"/>
              <a:t>Acts 2:38-39    New Living Translation (NLT)</a:t>
            </a:r>
          </a:p>
          <a:p>
            <a:endParaRPr lang="en-AU" sz="2800" dirty="0"/>
          </a:p>
        </p:txBody>
      </p:sp>
    </p:spTree>
    <p:extLst>
      <p:ext uri="{BB962C8B-B14F-4D97-AF65-F5344CB8AC3E}">
        <p14:creationId xmlns:p14="http://schemas.microsoft.com/office/powerpoint/2010/main" val="11833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572000"/>
            <a:ext cx="9144000" cy="2286000"/>
          </a:xfrm>
          <a:prstGeom prst="rect">
            <a:avLst/>
          </a:prstGeom>
        </p:spPr>
      </p:pic>
      <p:sp>
        <p:nvSpPr>
          <p:cNvPr id="2" name="Title 1"/>
          <p:cNvSpPr>
            <a:spLocks noGrp="1"/>
          </p:cNvSpPr>
          <p:nvPr>
            <p:ph type="title"/>
          </p:nvPr>
        </p:nvSpPr>
        <p:spPr>
          <a:xfrm>
            <a:off x="628650" y="365126"/>
            <a:ext cx="7886700" cy="2207953"/>
          </a:xfrm>
        </p:spPr>
        <p:txBody>
          <a:bodyPr>
            <a:normAutofit/>
          </a:bodyPr>
          <a:lstStyle/>
          <a:p>
            <a:r>
              <a:rPr lang="en-AU" u="sng" dirty="0" smtClean="0"/>
              <a:t/>
            </a:r>
            <a:br>
              <a:rPr lang="en-AU" u="sng" dirty="0" smtClean="0"/>
            </a:br>
            <a:endParaRPr lang="en-AU" u="sng" dirty="0"/>
          </a:p>
        </p:txBody>
      </p:sp>
      <p:sp>
        <p:nvSpPr>
          <p:cNvPr id="3" name="TextBox 2"/>
          <p:cNvSpPr txBox="1"/>
          <p:nvPr/>
        </p:nvSpPr>
        <p:spPr>
          <a:xfrm>
            <a:off x="276446" y="46149"/>
            <a:ext cx="8591107" cy="5139869"/>
          </a:xfrm>
          <a:prstGeom prst="rect">
            <a:avLst/>
          </a:prstGeom>
          <a:noFill/>
        </p:spPr>
        <p:txBody>
          <a:bodyPr wrap="square" rtlCol="0">
            <a:spAutoFit/>
          </a:bodyPr>
          <a:lstStyle/>
          <a:p>
            <a:r>
              <a:rPr lang="en-AU" sz="3600" baseline="30000" dirty="0" smtClean="0"/>
              <a:t>3 </a:t>
            </a:r>
            <a:r>
              <a:rPr lang="en-AU" sz="3600" dirty="0" smtClean="0"/>
              <a:t>Or have you forgotten that when we were joined with Christ Jesus in baptism, we joined him in his death? </a:t>
            </a:r>
            <a:r>
              <a:rPr lang="en-AU" sz="3600" baseline="30000" dirty="0" smtClean="0"/>
              <a:t>4 </a:t>
            </a:r>
            <a:r>
              <a:rPr lang="en-AU" sz="3600" dirty="0" smtClean="0"/>
              <a:t>For we died and were buried with Christ by baptism. And just as Christ was raised from the dead by the glorious power of the Father, now we also may live new lives.</a:t>
            </a:r>
          </a:p>
          <a:p>
            <a:endParaRPr lang="en-AU" sz="2800" dirty="0"/>
          </a:p>
          <a:p>
            <a:pPr algn="r"/>
            <a:r>
              <a:rPr lang="en-AU" sz="2000" b="1" dirty="0" smtClean="0"/>
              <a:t>Romans 6:3-4    New Living Translation (NLT)</a:t>
            </a:r>
          </a:p>
          <a:p>
            <a:endParaRPr lang="en-AU" sz="2800" dirty="0"/>
          </a:p>
        </p:txBody>
      </p:sp>
    </p:spTree>
    <p:extLst>
      <p:ext uri="{BB962C8B-B14F-4D97-AF65-F5344CB8AC3E}">
        <p14:creationId xmlns:p14="http://schemas.microsoft.com/office/powerpoint/2010/main" val="1656599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572000"/>
            <a:ext cx="9144000" cy="2286000"/>
          </a:xfrm>
          <a:prstGeom prst="rect">
            <a:avLst/>
          </a:prstGeom>
        </p:spPr>
      </p:pic>
      <p:sp>
        <p:nvSpPr>
          <p:cNvPr id="2" name="Title 1"/>
          <p:cNvSpPr>
            <a:spLocks noGrp="1"/>
          </p:cNvSpPr>
          <p:nvPr>
            <p:ph type="title"/>
          </p:nvPr>
        </p:nvSpPr>
        <p:spPr>
          <a:xfrm>
            <a:off x="628650" y="365126"/>
            <a:ext cx="7886700" cy="2207953"/>
          </a:xfrm>
        </p:spPr>
        <p:txBody>
          <a:bodyPr>
            <a:normAutofit/>
          </a:bodyPr>
          <a:lstStyle/>
          <a:p>
            <a:r>
              <a:rPr lang="en-AU" u="sng" dirty="0" smtClean="0"/>
              <a:t/>
            </a:r>
            <a:br>
              <a:rPr lang="en-AU" u="sng" dirty="0" smtClean="0"/>
            </a:br>
            <a:endParaRPr lang="en-AU" u="sng" dirty="0"/>
          </a:p>
        </p:txBody>
      </p:sp>
      <p:sp>
        <p:nvSpPr>
          <p:cNvPr id="3" name="TextBox 2"/>
          <p:cNvSpPr txBox="1"/>
          <p:nvPr/>
        </p:nvSpPr>
        <p:spPr>
          <a:xfrm>
            <a:off x="233916" y="46151"/>
            <a:ext cx="8697433" cy="5139869"/>
          </a:xfrm>
          <a:prstGeom prst="rect">
            <a:avLst/>
          </a:prstGeom>
          <a:noFill/>
        </p:spPr>
        <p:txBody>
          <a:bodyPr wrap="square" rtlCol="0">
            <a:spAutoFit/>
          </a:bodyPr>
          <a:lstStyle/>
          <a:p>
            <a:r>
              <a:rPr lang="en-AU" sz="3600" baseline="30000" dirty="0" smtClean="0"/>
              <a:t>3 </a:t>
            </a:r>
            <a:r>
              <a:rPr lang="en-AU" sz="3600" dirty="0" smtClean="0"/>
              <a:t>Or have you forgotten that when we were </a:t>
            </a:r>
            <a:r>
              <a:rPr lang="en-AU" sz="3600" b="1" dirty="0" smtClean="0">
                <a:solidFill>
                  <a:srgbClr val="FF0000"/>
                </a:solidFill>
              </a:rPr>
              <a:t>joined with Christ Jesus in baptism</a:t>
            </a:r>
            <a:r>
              <a:rPr lang="en-AU" sz="3600" dirty="0" smtClean="0"/>
              <a:t>, we joined him in his death? </a:t>
            </a:r>
            <a:r>
              <a:rPr lang="en-AU" sz="3600" baseline="30000" dirty="0" smtClean="0"/>
              <a:t>4 </a:t>
            </a:r>
            <a:r>
              <a:rPr lang="en-AU" sz="3600" dirty="0" smtClean="0"/>
              <a:t>For we died and were buried with Christ by baptism. And just as Christ was raised from the dead by the glorious power of the Father, now we also </a:t>
            </a:r>
            <a:r>
              <a:rPr lang="en-AU" sz="3600" b="1" dirty="0" smtClean="0">
                <a:solidFill>
                  <a:srgbClr val="FF0000"/>
                </a:solidFill>
              </a:rPr>
              <a:t>may live new lives.</a:t>
            </a:r>
          </a:p>
          <a:p>
            <a:endParaRPr lang="en-AU" sz="2800" b="1" dirty="0">
              <a:solidFill>
                <a:srgbClr val="FF0000"/>
              </a:solidFill>
            </a:endParaRPr>
          </a:p>
          <a:p>
            <a:pPr algn="r"/>
            <a:r>
              <a:rPr lang="en-AU" sz="2000" b="1" dirty="0" smtClean="0"/>
              <a:t>Romans 6:3-4    New Living Translation (NLT)</a:t>
            </a:r>
          </a:p>
          <a:p>
            <a:endParaRPr lang="en-AU" sz="2800" b="1" dirty="0">
              <a:solidFill>
                <a:srgbClr val="FF0000"/>
              </a:solidFill>
            </a:endParaRPr>
          </a:p>
        </p:txBody>
      </p:sp>
    </p:spTree>
    <p:extLst>
      <p:ext uri="{BB962C8B-B14F-4D97-AF65-F5344CB8AC3E}">
        <p14:creationId xmlns:p14="http://schemas.microsoft.com/office/powerpoint/2010/main" val="2615670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2207953"/>
          </a:xfrm>
        </p:spPr>
        <p:txBody>
          <a:bodyPr>
            <a:normAutofit/>
          </a:bodyPr>
          <a:lstStyle/>
          <a:p>
            <a:r>
              <a:rPr lang="en-AU" u="sng" dirty="0" smtClean="0"/>
              <a:t/>
            </a:r>
            <a:br>
              <a:rPr lang="en-AU" u="sng" dirty="0" smtClean="0"/>
            </a:br>
            <a:endParaRPr lang="en-AU" u="sng" dirty="0"/>
          </a:p>
        </p:txBody>
      </p:sp>
      <p:sp>
        <p:nvSpPr>
          <p:cNvPr id="3" name="TextBox 2"/>
          <p:cNvSpPr txBox="1"/>
          <p:nvPr/>
        </p:nvSpPr>
        <p:spPr>
          <a:xfrm>
            <a:off x="628650" y="365126"/>
            <a:ext cx="7886700" cy="4031873"/>
          </a:xfrm>
          <a:prstGeom prst="rect">
            <a:avLst/>
          </a:prstGeom>
          <a:noFill/>
        </p:spPr>
        <p:txBody>
          <a:bodyPr wrap="square" rtlCol="0">
            <a:spAutoFit/>
          </a:bodyPr>
          <a:lstStyle/>
          <a:p>
            <a:r>
              <a:rPr lang="en-AU" sz="3600" baseline="30000" dirty="0" smtClean="0"/>
              <a:t>12 </a:t>
            </a:r>
            <a:r>
              <a:rPr lang="en-AU" sz="3600" dirty="0" smtClean="0"/>
              <a:t>For you were buried with Christ when you were baptized. And with him you were raised to new life because you trusted the mighty power of God, who raised Christ from the dead.</a:t>
            </a:r>
          </a:p>
          <a:p>
            <a:endParaRPr lang="en-AU" sz="2800" dirty="0"/>
          </a:p>
          <a:p>
            <a:pPr algn="r"/>
            <a:r>
              <a:rPr lang="en-AU" sz="2000" b="1" dirty="0" smtClean="0"/>
              <a:t>Colossians 2:12    New Living Translation (NLT)</a:t>
            </a:r>
          </a:p>
          <a:p>
            <a:endParaRPr lang="en-AU" sz="2800" dirty="0"/>
          </a:p>
        </p:txBody>
      </p:sp>
      <p:pic>
        <p:nvPicPr>
          <p:cNvPr id="4" name="Picture 3"/>
          <p:cNvPicPr>
            <a:picLocks noChangeAspect="1"/>
          </p:cNvPicPr>
          <p:nvPr/>
        </p:nvPicPr>
        <p:blipFill>
          <a:blip r:embed="rId3"/>
          <a:stretch>
            <a:fillRect/>
          </a:stretch>
        </p:blipFill>
        <p:spPr>
          <a:xfrm>
            <a:off x="0" y="4572000"/>
            <a:ext cx="9144000" cy="2286000"/>
          </a:xfrm>
          <a:prstGeom prst="rect">
            <a:avLst/>
          </a:prstGeom>
        </p:spPr>
      </p:pic>
    </p:spTree>
    <p:extLst>
      <p:ext uri="{BB962C8B-B14F-4D97-AF65-F5344CB8AC3E}">
        <p14:creationId xmlns:p14="http://schemas.microsoft.com/office/powerpoint/2010/main" val="1014337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2207953"/>
          </a:xfrm>
        </p:spPr>
        <p:txBody>
          <a:bodyPr>
            <a:normAutofit/>
          </a:bodyPr>
          <a:lstStyle/>
          <a:p>
            <a:r>
              <a:rPr lang="en-AU" u="sng" dirty="0" smtClean="0"/>
              <a:t/>
            </a:r>
            <a:br>
              <a:rPr lang="en-AU" u="sng" dirty="0" smtClean="0"/>
            </a:br>
            <a:endParaRPr lang="en-AU" u="sng" dirty="0"/>
          </a:p>
        </p:txBody>
      </p:sp>
      <p:sp>
        <p:nvSpPr>
          <p:cNvPr id="3" name="TextBox 2"/>
          <p:cNvSpPr txBox="1"/>
          <p:nvPr/>
        </p:nvSpPr>
        <p:spPr>
          <a:xfrm>
            <a:off x="628650" y="365126"/>
            <a:ext cx="7886700" cy="4031873"/>
          </a:xfrm>
          <a:prstGeom prst="rect">
            <a:avLst/>
          </a:prstGeom>
          <a:noFill/>
        </p:spPr>
        <p:txBody>
          <a:bodyPr wrap="square" rtlCol="0">
            <a:spAutoFit/>
          </a:bodyPr>
          <a:lstStyle/>
          <a:p>
            <a:r>
              <a:rPr lang="en-AU" sz="3600" baseline="30000" dirty="0" smtClean="0"/>
              <a:t>12 </a:t>
            </a:r>
            <a:r>
              <a:rPr lang="en-AU" sz="3600" dirty="0" smtClean="0"/>
              <a:t>For you were buried with Christ when you were baptized. And with him you were raised to new life because </a:t>
            </a:r>
            <a:r>
              <a:rPr lang="en-AU" sz="3600" b="1" dirty="0" smtClean="0">
                <a:solidFill>
                  <a:srgbClr val="FF0000"/>
                </a:solidFill>
              </a:rPr>
              <a:t>you trusted the mighty power of God</a:t>
            </a:r>
            <a:r>
              <a:rPr lang="en-AU" sz="3600" dirty="0" smtClean="0"/>
              <a:t>, who raised Christ from the dead.</a:t>
            </a:r>
          </a:p>
          <a:p>
            <a:endParaRPr lang="en-AU" sz="2800" dirty="0"/>
          </a:p>
          <a:p>
            <a:pPr algn="r"/>
            <a:r>
              <a:rPr lang="en-AU" sz="2000" b="1" dirty="0" smtClean="0"/>
              <a:t>Colossians 2:12    New Living Translation (NLT)</a:t>
            </a:r>
          </a:p>
          <a:p>
            <a:endParaRPr lang="en-AU" sz="2800" dirty="0"/>
          </a:p>
        </p:txBody>
      </p:sp>
      <p:pic>
        <p:nvPicPr>
          <p:cNvPr id="4" name="Picture 3"/>
          <p:cNvPicPr>
            <a:picLocks noChangeAspect="1"/>
          </p:cNvPicPr>
          <p:nvPr/>
        </p:nvPicPr>
        <p:blipFill>
          <a:blip r:embed="rId3"/>
          <a:stretch>
            <a:fillRect/>
          </a:stretch>
        </p:blipFill>
        <p:spPr>
          <a:xfrm>
            <a:off x="0" y="4572000"/>
            <a:ext cx="9144000" cy="2286000"/>
          </a:xfrm>
          <a:prstGeom prst="rect">
            <a:avLst/>
          </a:prstGeom>
        </p:spPr>
      </p:pic>
    </p:spTree>
    <p:extLst>
      <p:ext uri="{BB962C8B-B14F-4D97-AF65-F5344CB8AC3E}">
        <p14:creationId xmlns:p14="http://schemas.microsoft.com/office/powerpoint/2010/main" val="1605036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has been baptised and what do you know about it?</a:t>
            </a:r>
            <a:endParaRPr lang="en-AU" dirty="0"/>
          </a:p>
        </p:txBody>
      </p:sp>
      <p:pic>
        <p:nvPicPr>
          <p:cNvPr id="4" name="Picture 3"/>
          <p:cNvPicPr>
            <a:picLocks noChangeAspect="1"/>
          </p:cNvPicPr>
          <p:nvPr/>
        </p:nvPicPr>
        <p:blipFill>
          <a:blip r:embed="rId2"/>
          <a:stretch>
            <a:fillRect/>
          </a:stretch>
        </p:blipFill>
        <p:spPr>
          <a:xfrm>
            <a:off x="0" y="4572000"/>
            <a:ext cx="9144000" cy="2286000"/>
          </a:xfrm>
          <a:prstGeom prst="rect">
            <a:avLst/>
          </a:prstGeom>
        </p:spPr>
      </p:pic>
    </p:spTree>
    <p:extLst>
      <p:ext uri="{BB962C8B-B14F-4D97-AF65-F5344CB8AC3E}">
        <p14:creationId xmlns:p14="http://schemas.microsoft.com/office/powerpoint/2010/main" val="1530471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djZYfzuuA"/>
          <p:cNvPicPr>
            <a:picLocks noRot="1" noChangeAspect="1"/>
          </p:cNvPicPr>
          <p:nvPr>
            <a:videoFile r:link="rId1"/>
          </p:nvPr>
        </p:nvPicPr>
        <p:blipFill>
          <a:blip r:embed="rId4"/>
          <a:stretch>
            <a:fillRect/>
          </a:stretch>
        </p:blipFill>
        <p:spPr>
          <a:xfrm>
            <a:off x="0" y="0"/>
            <a:ext cx="9144000" cy="5143500"/>
          </a:xfrm>
          <a:prstGeom prst="rect">
            <a:avLst/>
          </a:prstGeom>
        </p:spPr>
      </p:pic>
      <p:sp>
        <p:nvSpPr>
          <p:cNvPr id="6" name="Rectangle 5"/>
          <p:cNvSpPr/>
          <p:nvPr/>
        </p:nvSpPr>
        <p:spPr>
          <a:xfrm>
            <a:off x="0" y="5146158"/>
            <a:ext cx="9148725" cy="17118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40957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2207953"/>
          </a:xfrm>
        </p:spPr>
        <p:txBody>
          <a:bodyPr>
            <a:normAutofit/>
          </a:bodyPr>
          <a:lstStyle/>
          <a:p>
            <a:r>
              <a:rPr lang="en-AU" u="sng" dirty="0" smtClean="0"/>
              <a:t/>
            </a:r>
            <a:br>
              <a:rPr lang="en-AU" u="sng" dirty="0" smtClean="0"/>
            </a:br>
            <a:endParaRPr lang="en-AU" u="sng" dirty="0"/>
          </a:p>
        </p:txBody>
      </p:sp>
      <p:sp>
        <p:nvSpPr>
          <p:cNvPr id="3" name="TextBox 2"/>
          <p:cNvSpPr txBox="1"/>
          <p:nvPr/>
        </p:nvSpPr>
        <p:spPr>
          <a:xfrm>
            <a:off x="628650" y="365126"/>
            <a:ext cx="7886700" cy="4585871"/>
          </a:xfrm>
          <a:prstGeom prst="rect">
            <a:avLst/>
          </a:prstGeom>
          <a:noFill/>
        </p:spPr>
        <p:txBody>
          <a:bodyPr wrap="square" rtlCol="0">
            <a:spAutoFit/>
          </a:bodyPr>
          <a:lstStyle/>
          <a:p>
            <a:r>
              <a:rPr lang="en-AU" sz="3600" baseline="30000" dirty="0" smtClean="0"/>
              <a:t>21 </a:t>
            </a:r>
            <a:r>
              <a:rPr lang="en-AU" sz="3600" dirty="0" smtClean="0"/>
              <a:t>And that water is a picture of </a:t>
            </a:r>
            <a:r>
              <a:rPr lang="en-AU" sz="3600" b="1" dirty="0" smtClean="0">
                <a:solidFill>
                  <a:srgbClr val="FF0000"/>
                </a:solidFill>
              </a:rPr>
              <a:t>baptism, which now saves you</a:t>
            </a:r>
            <a:r>
              <a:rPr lang="en-AU" sz="3600" dirty="0" smtClean="0"/>
              <a:t>, not by removing dirt from your body, but as a response to God from a clean conscience. It is effective because of the resurrection of Jesus Christ.</a:t>
            </a:r>
          </a:p>
          <a:p>
            <a:endParaRPr lang="en-AU" sz="2800" dirty="0"/>
          </a:p>
          <a:p>
            <a:pPr algn="r"/>
            <a:r>
              <a:rPr lang="en-AU" sz="2000" b="1" dirty="0" smtClean="0"/>
              <a:t>1 Peter 3:21    New Living Translation (NLT)</a:t>
            </a:r>
          </a:p>
          <a:p>
            <a:endParaRPr lang="en-AU" sz="2800" dirty="0"/>
          </a:p>
        </p:txBody>
      </p:sp>
      <p:pic>
        <p:nvPicPr>
          <p:cNvPr id="4" name="Picture 3"/>
          <p:cNvPicPr>
            <a:picLocks noChangeAspect="1"/>
          </p:cNvPicPr>
          <p:nvPr/>
        </p:nvPicPr>
        <p:blipFill>
          <a:blip r:embed="rId3"/>
          <a:stretch>
            <a:fillRect/>
          </a:stretch>
        </p:blipFill>
        <p:spPr>
          <a:xfrm>
            <a:off x="0" y="4572000"/>
            <a:ext cx="9144000" cy="2286000"/>
          </a:xfrm>
          <a:prstGeom prst="rect">
            <a:avLst/>
          </a:prstGeom>
        </p:spPr>
      </p:pic>
    </p:spTree>
    <p:extLst>
      <p:ext uri="{BB962C8B-B14F-4D97-AF65-F5344CB8AC3E}">
        <p14:creationId xmlns:p14="http://schemas.microsoft.com/office/powerpoint/2010/main" val="4190074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5067" y="233916"/>
            <a:ext cx="8728364" cy="6400800"/>
          </a:xfrm>
          <a:prstGeom prst="rect">
            <a:avLst/>
          </a:prstGeom>
        </p:spPr>
      </p:pic>
    </p:spTree>
    <p:extLst>
      <p:ext uri="{BB962C8B-B14F-4D97-AF65-F5344CB8AC3E}">
        <p14:creationId xmlns:p14="http://schemas.microsoft.com/office/powerpoint/2010/main" val="658738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2207953"/>
          </a:xfrm>
        </p:spPr>
        <p:txBody>
          <a:bodyPr>
            <a:normAutofit/>
          </a:bodyPr>
          <a:lstStyle/>
          <a:p>
            <a:r>
              <a:rPr lang="en-AU" u="sng" dirty="0" smtClean="0"/>
              <a:t/>
            </a:r>
            <a:br>
              <a:rPr lang="en-AU" u="sng" dirty="0" smtClean="0"/>
            </a:br>
            <a:endParaRPr lang="en-AU" u="sng" dirty="0"/>
          </a:p>
        </p:txBody>
      </p:sp>
      <p:sp>
        <p:nvSpPr>
          <p:cNvPr id="3" name="TextBox 2"/>
          <p:cNvSpPr txBox="1"/>
          <p:nvPr/>
        </p:nvSpPr>
        <p:spPr>
          <a:xfrm>
            <a:off x="628650" y="365126"/>
            <a:ext cx="7886700" cy="3416320"/>
          </a:xfrm>
          <a:prstGeom prst="rect">
            <a:avLst/>
          </a:prstGeom>
          <a:noFill/>
        </p:spPr>
        <p:txBody>
          <a:bodyPr wrap="square" rtlCol="0">
            <a:spAutoFit/>
          </a:bodyPr>
          <a:lstStyle/>
          <a:p>
            <a:r>
              <a:rPr lang="en-AU" sz="3600" dirty="0" smtClean="0">
                <a:latin typeface="+mj-lt"/>
              </a:rPr>
              <a:t>Is baptism about the water?</a:t>
            </a:r>
          </a:p>
          <a:p>
            <a:r>
              <a:rPr lang="en-AU" sz="3600" dirty="0" smtClean="0">
                <a:latin typeface="+mj-lt"/>
              </a:rPr>
              <a:t>Is it about the Word?</a:t>
            </a:r>
          </a:p>
          <a:p>
            <a:r>
              <a:rPr lang="en-AU" sz="3600" dirty="0" smtClean="0">
                <a:latin typeface="+mj-lt"/>
              </a:rPr>
              <a:t>It is a Sacrament, a mystery, God coming to us.</a:t>
            </a:r>
          </a:p>
          <a:p>
            <a:endParaRPr lang="en-AU" sz="3600" dirty="0">
              <a:latin typeface="+mj-lt"/>
            </a:endParaRPr>
          </a:p>
          <a:p>
            <a:r>
              <a:rPr lang="en-AU" sz="3600" dirty="0" smtClean="0">
                <a:latin typeface="+mj-lt"/>
              </a:rPr>
              <a:t>It is about both Word and water.</a:t>
            </a:r>
            <a:endParaRPr lang="en-AU" sz="3600" dirty="0">
              <a:latin typeface="+mj-lt"/>
            </a:endParaRPr>
          </a:p>
        </p:txBody>
      </p:sp>
      <p:pic>
        <p:nvPicPr>
          <p:cNvPr id="4" name="Picture 3"/>
          <p:cNvPicPr>
            <a:picLocks noChangeAspect="1"/>
          </p:cNvPicPr>
          <p:nvPr/>
        </p:nvPicPr>
        <p:blipFill>
          <a:blip r:embed="rId3"/>
          <a:stretch>
            <a:fillRect/>
          </a:stretch>
        </p:blipFill>
        <p:spPr>
          <a:xfrm>
            <a:off x="0" y="4572000"/>
            <a:ext cx="9144000" cy="2286000"/>
          </a:xfrm>
          <a:prstGeom prst="rect">
            <a:avLst/>
          </a:prstGeom>
        </p:spPr>
      </p:pic>
    </p:spTree>
    <p:extLst>
      <p:ext uri="{BB962C8B-B14F-4D97-AF65-F5344CB8AC3E}">
        <p14:creationId xmlns:p14="http://schemas.microsoft.com/office/powerpoint/2010/main" val="725643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3837161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 you watch the following two baptisms, what do you notice?</a:t>
            </a:r>
            <a:endParaRPr lang="en-AU" dirty="0"/>
          </a:p>
        </p:txBody>
      </p:sp>
      <p:pic>
        <p:nvPicPr>
          <p:cNvPr id="3" name="Picture 2"/>
          <p:cNvPicPr>
            <a:picLocks noChangeAspect="1"/>
          </p:cNvPicPr>
          <p:nvPr/>
        </p:nvPicPr>
        <p:blipFill>
          <a:blip r:embed="rId2"/>
          <a:stretch>
            <a:fillRect/>
          </a:stretch>
        </p:blipFill>
        <p:spPr>
          <a:xfrm>
            <a:off x="0" y="4572000"/>
            <a:ext cx="9144000" cy="2286000"/>
          </a:xfrm>
          <a:prstGeom prst="rect">
            <a:avLst/>
          </a:prstGeom>
        </p:spPr>
      </p:pic>
    </p:spTree>
    <p:extLst>
      <p:ext uri="{BB962C8B-B14F-4D97-AF65-F5344CB8AC3E}">
        <p14:creationId xmlns:p14="http://schemas.microsoft.com/office/powerpoint/2010/main" val="1222095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TFsqLUG_Oo"/>
          <p:cNvPicPr>
            <a:picLocks noGrp="1" noRot="1" noChangeAspect="1"/>
          </p:cNvPicPr>
          <p:nvPr>
            <p:ph idx="1"/>
            <a:videoFile r:link="rId1"/>
          </p:nvPr>
        </p:nvPicPr>
        <p:blipFill>
          <a:blip r:embed="rId4"/>
          <a:stretch>
            <a:fillRect/>
          </a:stretch>
        </p:blipFill>
        <p:spPr>
          <a:xfrm>
            <a:off x="0" y="0"/>
            <a:ext cx="9148725" cy="5146158"/>
          </a:xfrm>
          <a:prstGeom prst="rect">
            <a:avLst/>
          </a:prstGeom>
        </p:spPr>
      </p:pic>
      <p:sp>
        <p:nvSpPr>
          <p:cNvPr id="5" name="Rectangle 4"/>
          <p:cNvSpPr/>
          <p:nvPr/>
        </p:nvSpPr>
        <p:spPr>
          <a:xfrm>
            <a:off x="0" y="5146158"/>
            <a:ext cx="9148725" cy="17118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1897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OyMvEo3HIQ"/>
          <p:cNvPicPr>
            <a:picLocks noRot="1" noChangeAspect="1"/>
          </p:cNvPicPr>
          <p:nvPr>
            <a:videoFile r:link="rId1"/>
          </p:nvPr>
        </p:nvPicPr>
        <p:blipFill>
          <a:blip r:embed="rId4"/>
          <a:stretch>
            <a:fillRect/>
          </a:stretch>
        </p:blipFill>
        <p:spPr>
          <a:xfrm>
            <a:off x="0" y="0"/>
            <a:ext cx="9148725" cy="5146158"/>
          </a:xfrm>
          <a:prstGeom prst="rect">
            <a:avLst/>
          </a:prstGeom>
        </p:spPr>
      </p:pic>
      <p:sp>
        <p:nvSpPr>
          <p:cNvPr id="5" name="Rectangle 4"/>
          <p:cNvSpPr/>
          <p:nvPr/>
        </p:nvSpPr>
        <p:spPr>
          <a:xfrm>
            <a:off x="0" y="5146158"/>
            <a:ext cx="9148725" cy="17118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1856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tattooed pastor’s perspective</a:t>
            </a:r>
            <a:endParaRPr lang="en-AU" dirty="0"/>
          </a:p>
        </p:txBody>
      </p:sp>
      <p:pic>
        <p:nvPicPr>
          <p:cNvPr id="3" name="Picture 2"/>
          <p:cNvPicPr>
            <a:picLocks noChangeAspect="1"/>
          </p:cNvPicPr>
          <p:nvPr/>
        </p:nvPicPr>
        <p:blipFill>
          <a:blip r:embed="rId3"/>
          <a:stretch>
            <a:fillRect/>
          </a:stretch>
        </p:blipFill>
        <p:spPr>
          <a:xfrm>
            <a:off x="0" y="4572000"/>
            <a:ext cx="9144000" cy="2286000"/>
          </a:xfrm>
          <a:prstGeom prst="rect">
            <a:avLst/>
          </a:prstGeom>
        </p:spPr>
      </p:pic>
    </p:spTree>
    <p:extLst>
      <p:ext uri="{BB962C8B-B14F-4D97-AF65-F5344CB8AC3E}">
        <p14:creationId xmlns:p14="http://schemas.microsoft.com/office/powerpoint/2010/main" val="3430715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5N6jEesDIY"/>
          <p:cNvPicPr>
            <a:picLocks noRot="1" noChangeAspect="1"/>
          </p:cNvPicPr>
          <p:nvPr>
            <a:videoFile r:link="rId1"/>
          </p:nvPr>
        </p:nvPicPr>
        <p:blipFill>
          <a:blip r:embed="rId3"/>
          <a:stretch>
            <a:fillRect/>
          </a:stretch>
        </p:blipFill>
        <p:spPr>
          <a:xfrm>
            <a:off x="0" y="0"/>
            <a:ext cx="9148725" cy="5146158"/>
          </a:xfrm>
          <a:prstGeom prst="rect">
            <a:avLst/>
          </a:prstGeom>
        </p:spPr>
      </p:pic>
      <p:sp>
        <p:nvSpPr>
          <p:cNvPr id="5" name="Rectangle 4"/>
          <p:cNvSpPr/>
          <p:nvPr/>
        </p:nvSpPr>
        <p:spPr>
          <a:xfrm>
            <a:off x="0" y="5146158"/>
            <a:ext cx="9148725" cy="17118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590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2930967"/>
          </a:xfrm>
        </p:spPr>
        <p:txBody>
          <a:bodyPr>
            <a:normAutofit/>
          </a:bodyPr>
          <a:lstStyle/>
          <a:p>
            <a:r>
              <a:rPr lang="en-AU" dirty="0" smtClean="0"/>
              <a:t>For Lutherans, </a:t>
            </a:r>
            <a:br>
              <a:rPr lang="en-AU" dirty="0" smtClean="0"/>
            </a:br>
            <a:r>
              <a:rPr lang="en-AU" dirty="0" smtClean="0"/>
              <a:t>baptism is about God coming to us and it normally takes place in the context of a worship service</a:t>
            </a:r>
            <a:endParaRPr lang="en-AU" dirty="0"/>
          </a:p>
        </p:txBody>
      </p:sp>
      <p:pic>
        <p:nvPicPr>
          <p:cNvPr id="3" name="Picture 2"/>
          <p:cNvPicPr>
            <a:picLocks noChangeAspect="1"/>
          </p:cNvPicPr>
          <p:nvPr/>
        </p:nvPicPr>
        <p:blipFill>
          <a:blip r:embed="rId3"/>
          <a:stretch>
            <a:fillRect/>
          </a:stretch>
        </p:blipFill>
        <p:spPr>
          <a:xfrm>
            <a:off x="0" y="4572000"/>
            <a:ext cx="9144000" cy="2286000"/>
          </a:xfrm>
          <a:prstGeom prst="rect">
            <a:avLst/>
          </a:prstGeom>
        </p:spPr>
      </p:pic>
    </p:spTree>
    <p:extLst>
      <p:ext uri="{BB962C8B-B14F-4D97-AF65-F5344CB8AC3E}">
        <p14:creationId xmlns:p14="http://schemas.microsoft.com/office/powerpoint/2010/main" val="218529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21"/>
            <a:ext cx="7886700" cy="2207953"/>
          </a:xfrm>
        </p:spPr>
        <p:txBody>
          <a:bodyPr>
            <a:normAutofit/>
          </a:bodyPr>
          <a:lstStyle/>
          <a:p>
            <a:r>
              <a:rPr lang="en-AU" dirty="0" smtClean="0"/>
              <a:t>Baptism is </a:t>
            </a:r>
            <a:r>
              <a:rPr lang="en-AU" u="sng" dirty="0" smtClean="0"/>
              <a:t>Sacramental</a:t>
            </a:r>
            <a:br>
              <a:rPr lang="en-AU" u="sng" dirty="0" smtClean="0"/>
            </a:br>
            <a:endParaRPr lang="en-AU" u="sng" dirty="0"/>
          </a:p>
        </p:txBody>
      </p:sp>
      <p:sp>
        <p:nvSpPr>
          <p:cNvPr id="3" name="TextBox 2"/>
          <p:cNvSpPr txBox="1"/>
          <p:nvPr/>
        </p:nvSpPr>
        <p:spPr>
          <a:xfrm>
            <a:off x="628650" y="1637417"/>
            <a:ext cx="7886700" cy="3970318"/>
          </a:xfrm>
          <a:prstGeom prst="rect">
            <a:avLst/>
          </a:prstGeom>
          <a:noFill/>
        </p:spPr>
        <p:txBody>
          <a:bodyPr wrap="square" rtlCol="0">
            <a:spAutoFit/>
          </a:bodyPr>
          <a:lstStyle/>
          <a:p>
            <a:r>
              <a:rPr lang="en-AU" sz="3600" dirty="0" smtClean="0">
                <a:latin typeface="+mj-lt"/>
              </a:rPr>
              <a:t>A Sacrament is…</a:t>
            </a:r>
          </a:p>
          <a:p>
            <a:pPr marL="457200" indent="-457200">
              <a:buFontTx/>
              <a:buChar char="-"/>
            </a:pPr>
            <a:r>
              <a:rPr lang="en-AU" sz="3600" dirty="0" smtClean="0">
                <a:latin typeface="+mj-lt"/>
              </a:rPr>
              <a:t>A spiritual mystery that uses both an element and God’s word – God coming to us</a:t>
            </a:r>
          </a:p>
          <a:p>
            <a:pPr marL="457200" indent="-457200">
              <a:buFontTx/>
              <a:buChar char="-"/>
            </a:pPr>
            <a:endParaRPr lang="en-AU" sz="3600" dirty="0">
              <a:latin typeface="+mj-lt"/>
            </a:endParaRPr>
          </a:p>
          <a:p>
            <a:pPr marL="457200" indent="-457200">
              <a:buFontTx/>
              <a:buChar char="-"/>
            </a:pPr>
            <a:r>
              <a:rPr lang="en-AU" sz="3600" dirty="0" smtClean="0">
                <a:latin typeface="+mj-lt"/>
              </a:rPr>
              <a:t>What is the element?</a:t>
            </a:r>
          </a:p>
          <a:p>
            <a:pPr marL="457200" indent="-457200">
              <a:buFontTx/>
              <a:buChar char="-"/>
            </a:pPr>
            <a:r>
              <a:rPr lang="en-AU" sz="3600" dirty="0" smtClean="0">
                <a:latin typeface="+mj-lt"/>
              </a:rPr>
              <a:t>What is the Word?</a:t>
            </a:r>
            <a:endParaRPr lang="en-AU" sz="3600" dirty="0">
              <a:latin typeface="+mj-lt"/>
            </a:endParaRPr>
          </a:p>
        </p:txBody>
      </p:sp>
      <p:pic>
        <p:nvPicPr>
          <p:cNvPr id="4" name="Picture 3"/>
          <p:cNvPicPr>
            <a:picLocks noChangeAspect="1"/>
          </p:cNvPicPr>
          <p:nvPr/>
        </p:nvPicPr>
        <p:blipFill>
          <a:blip r:embed="rId3"/>
          <a:stretch>
            <a:fillRect/>
          </a:stretch>
        </p:blipFill>
        <p:spPr>
          <a:xfrm>
            <a:off x="5188688" y="4368881"/>
            <a:ext cx="3955312" cy="2489119"/>
          </a:xfrm>
          <a:prstGeom prst="rect">
            <a:avLst/>
          </a:prstGeom>
        </p:spPr>
      </p:pic>
    </p:spTree>
    <p:extLst>
      <p:ext uri="{BB962C8B-B14F-4D97-AF65-F5344CB8AC3E}">
        <p14:creationId xmlns:p14="http://schemas.microsoft.com/office/powerpoint/2010/main" val="3777361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553</Words>
  <Application>Microsoft Office PowerPoint</Application>
  <PresentationFormat>On-screen Show (4:3)</PresentationFormat>
  <Paragraphs>102</Paragraphs>
  <Slides>24</Slides>
  <Notes>18</Notes>
  <HiddenSlides>0</HiddenSlides>
  <MMClips>4</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Who has been baptised and what do you know about it?</vt:lpstr>
      <vt:lpstr>As you watch the following two baptisms, what do you notice?</vt:lpstr>
      <vt:lpstr>PowerPoint Presentation</vt:lpstr>
      <vt:lpstr>PowerPoint Presentation</vt:lpstr>
      <vt:lpstr>A tattooed pastor’s perspective</vt:lpstr>
      <vt:lpstr>PowerPoint Presentation</vt:lpstr>
      <vt:lpstr>For Lutherans,  baptism is about God coming to us and it normally takes place in the context of a worship service</vt:lpstr>
      <vt:lpstr>Baptism is Sacramental </vt:lpstr>
      <vt:lpstr> </vt:lpstr>
      <vt:lpstr> </vt:lpstr>
      <vt:lpstr> </vt:lpstr>
      <vt:lpstr> </vt:lpstr>
      <vt:lpstr> </vt:lpstr>
      <vt:lpstr> </vt:lpstr>
      <vt:lpstr> </vt:lpstr>
      <vt:lpstr> </vt:lpstr>
      <vt:lpstr> </vt:lpstr>
      <vt:lpstr> </vt:lpstr>
      <vt:lpstr>PowerPoint Presentation</vt:lpstr>
      <vt:lpstr> </vt:lpstr>
      <vt:lpstr>PowerPoint Presentation</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Schmidt</dc:creator>
  <cp:lastModifiedBy>Anne-Marie Schmidt</cp:lastModifiedBy>
  <cp:revision>9</cp:revision>
  <dcterms:created xsi:type="dcterms:W3CDTF">2015-03-03T08:34:57Z</dcterms:created>
  <dcterms:modified xsi:type="dcterms:W3CDTF">2015-03-04T07:02:14Z</dcterms:modified>
</cp:coreProperties>
</file>