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0.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1.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3.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4.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5.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 id="2147483707" r:id="rId5"/>
    <p:sldMasterId id="2147483725" r:id="rId6"/>
    <p:sldMasterId id="2147483737" r:id="rId7"/>
    <p:sldMasterId id="2147483749" r:id="rId8"/>
    <p:sldMasterId id="2147483767" r:id="rId9"/>
    <p:sldMasterId id="2147483785" r:id="rId10"/>
    <p:sldMasterId id="2147483803" r:id="rId11"/>
    <p:sldMasterId id="2147483815" r:id="rId12"/>
    <p:sldMasterId id="2147483827" r:id="rId13"/>
    <p:sldMasterId id="2147483857" r:id="rId14"/>
    <p:sldMasterId id="2147483872" r:id="rId15"/>
    <p:sldMasterId id="2147483884" r:id="rId16"/>
  </p:sldMasterIdLst>
  <p:notesMasterIdLst>
    <p:notesMasterId r:id="rId85"/>
  </p:notesMasterIdLst>
  <p:sldIdLst>
    <p:sldId id="256" r:id="rId17"/>
    <p:sldId id="257" r:id="rId18"/>
    <p:sldId id="320" r:id="rId19"/>
    <p:sldId id="321" r:id="rId20"/>
    <p:sldId id="322" r:id="rId21"/>
    <p:sldId id="323" r:id="rId22"/>
    <p:sldId id="324" r:id="rId23"/>
    <p:sldId id="325" r:id="rId24"/>
    <p:sldId id="326" r:id="rId25"/>
    <p:sldId id="327" r:id="rId26"/>
    <p:sldId id="258" r:id="rId27"/>
    <p:sldId id="307" r:id="rId28"/>
    <p:sldId id="308" r:id="rId29"/>
    <p:sldId id="309" r:id="rId30"/>
    <p:sldId id="310" r:id="rId31"/>
    <p:sldId id="311" r:id="rId32"/>
    <p:sldId id="261" r:id="rId33"/>
    <p:sldId id="290" r:id="rId34"/>
    <p:sldId id="291" r:id="rId35"/>
    <p:sldId id="292" r:id="rId36"/>
    <p:sldId id="293" r:id="rId37"/>
    <p:sldId id="294" r:id="rId38"/>
    <p:sldId id="295" r:id="rId39"/>
    <p:sldId id="260" r:id="rId40"/>
    <p:sldId id="296" r:id="rId41"/>
    <p:sldId id="297" r:id="rId42"/>
    <p:sldId id="298" r:id="rId43"/>
    <p:sldId id="299" r:id="rId44"/>
    <p:sldId id="300" r:id="rId45"/>
    <p:sldId id="301" r:id="rId46"/>
    <p:sldId id="302" r:id="rId47"/>
    <p:sldId id="259" r:id="rId48"/>
    <p:sldId id="274" r:id="rId49"/>
    <p:sldId id="275" r:id="rId50"/>
    <p:sldId id="276" r:id="rId51"/>
    <p:sldId id="277" r:id="rId52"/>
    <p:sldId id="278" r:id="rId53"/>
    <p:sldId id="279" r:id="rId54"/>
    <p:sldId id="280" r:id="rId55"/>
    <p:sldId id="262" r:id="rId56"/>
    <p:sldId id="303" r:id="rId57"/>
    <p:sldId id="304" r:id="rId58"/>
    <p:sldId id="305" r:id="rId59"/>
    <p:sldId id="306" r:id="rId60"/>
    <p:sldId id="263" r:id="rId61"/>
    <p:sldId id="281" r:id="rId62"/>
    <p:sldId id="282" r:id="rId63"/>
    <p:sldId id="283" r:id="rId64"/>
    <p:sldId id="284" r:id="rId65"/>
    <p:sldId id="285" r:id="rId66"/>
    <p:sldId id="286" r:id="rId67"/>
    <p:sldId id="287" r:id="rId68"/>
    <p:sldId id="288" r:id="rId69"/>
    <p:sldId id="289" r:id="rId70"/>
    <p:sldId id="264" r:id="rId71"/>
    <p:sldId id="332" r:id="rId72"/>
    <p:sldId id="333" r:id="rId73"/>
    <p:sldId id="330" r:id="rId74"/>
    <p:sldId id="331" r:id="rId75"/>
    <p:sldId id="266" r:id="rId76"/>
    <p:sldId id="315" r:id="rId77"/>
    <p:sldId id="316" r:id="rId78"/>
    <p:sldId id="312" r:id="rId79"/>
    <p:sldId id="313" r:id="rId80"/>
    <p:sldId id="314" r:id="rId81"/>
    <p:sldId id="317" r:id="rId82"/>
    <p:sldId id="318" r:id="rId83"/>
    <p:sldId id="319"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slide" Target="slides/slide68.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B4A52-D958-49BF-962A-2B008A36F187}" type="datetimeFigureOut">
              <a:rPr lang="en-AU" smtClean="0"/>
              <a:t>8/06/2016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BA3D2-EE4E-4405-984F-7172971030C7}" type="slidenum">
              <a:rPr lang="en-AU" smtClean="0"/>
              <a:t>‹#›</a:t>
            </a:fld>
            <a:endParaRPr lang="en-AU"/>
          </a:p>
        </p:txBody>
      </p:sp>
    </p:spTree>
    <p:extLst>
      <p:ext uri="{BB962C8B-B14F-4D97-AF65-F5344CB8AC3E}">
        <p14:creationId xmlns:p14="http://schemas.microsoft.com/office/powerpoint/2010/main" val="774927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B64CCA-F8F8-4F41-A127-7FB8782F10F6}"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935129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76624B-D189-4407-95EE-A59A60714206}" type="slidenum">
              <a:rPr lang="en-US">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3352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D58E8B-EBEC-465A-858C-B135C6B3A6A8}" type="slidenum">
              <a:rPr lang="en-US">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149881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D58E8B-EBEC-465A-858C-B135C6B3A6A8}" type="slidenum">
              <a:rPr lang="en-US">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61654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D58E8B-EBEC-465A-858C-B135C6B3A6A8}" type="slidenum">
              <a:rPr lang="en-US">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37680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FF9C4F-6FD2-2541-A4FC-A83801E504F2}"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772358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99D949-87AB-4CE1-9C2F-E11D131AC758}" type="slidenum">
              <a:rPr lang="en-US">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068444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4B1E1E-3C20-4633-870A-76160C247346}" type="slidenum">
              <a:rPr lang="en-US">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39523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9F9B0-20FC-4346-8060-34A2EAA09DB1}" type="slidenum">
              <a:rPr lang="en-US">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4200751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9F9B0-20FC-4346-8060-34A2EAA09DB1}" type="slidenum">
              <a:rPr lang="en-US">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115817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9F9B0-20FC-4346-8060-34A2EAA09DB1}" type="slidenum">
              <a:rPr lang="en-US">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800493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B64CCA-F8F8-4F41-A127-7FB8782F10F6}"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959616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CD3BC3-E471-4909-B5FA-9307CE1CB898}" type="slidenum">
              <a:rPr lang="en-US">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4223282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CD3BC3-E471-4909-B5FA-9307CE1CB898}" type="slidenum">
              <a:rPr lang="en-US">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2656529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CD3BC3-E471-4909-B5FA-9307CE1CB898}" type="slidenum">
              <a:rPr lang="en-US">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951524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B64CCA-F8F8-4F41-A127-7FB8782F10F6}"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849678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AD2D2C-7DDE-43F2-A34E-314372937C96}" type="slidenum">
              <a:rPr lang="en-AU" smtClean="0">
                <a:solidFill>
                  <a:prstClr val="black"/>
                </a:solidFill>
              </a:rPr>
              <a:pPr/>
              <a:t>9</a:t>
            </a:fld>
            <a:endParaRPr lang="en-AU" dirty="0">
              <a:solidFill>
                <a:prstClr val="black"/>
              </a:solidFill>
            </a:endParaRPr>
          </a:p>
        </p:txBody>
      </p:sp>
    </p:spTree>
    <p:extLst>
      <p:ext uri="{BB962C8B-B14F-4D97-AF65-F5344CB8AC3E}">
        <p14:creationId xmlns:p14="http://schemas.microsoft.com/office/powerpoint/2010/main" val="2904985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76624B-D189-4407-95EE-A59A60714206}" type="slidenum">
              <a:rPr lang="en-US">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419161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76624B-D189-4407-95EE-A59A60714206}" type="slidenum">
              <a:rPr lang="en-US">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92327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76624B-D189-4407-95EE-A59A60714206}"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65566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76624B-D189-4407-95EE-A59A60714206}" type="slidenum">
              <a:rPr lang="en-US">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961324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76624B-D189-4407-95EE-A59A60714206}" type="slidenum">
              <a:rPr lang="en-US">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733118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209AB268-DDCF-4018-BE05-7319AF5CE78C}" type="datetimeFigureOut">
              <a:rPr lang="en-AU" smtClean="0"/>
              <a:t>8/06/2016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5A80B3E-BDA9-46E2-9183-D4B5C174C3A1}" type="slidenum">
              <a:rPr lang="en-AU" smtClean="0"/>
              <a:t>‹#›</a:t>
            </a:fld>
            <a:endParaRPr lang="en-AU"/>
          </a:p>
        </p:txBody>
      </p:sp>
    </p:spTree>
    <p:extLst>
      <p:ext uri="{BB962C8B-B14F-4D97-AF65-F5344CB8AC3E}">
        <p14:creationId xmlns:p14="http://schemas.microsoft.com/office/powerpoint/2010/main" val="1569658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09AB268-DDCF-4018-BE05-7319AF5CE78C}" type="datetimeFigureOut">
              <a:rPr lang="en-AU" smtClean="0"/>
              <a:t>8/06/2016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5A80B3E-BDA9-46E2-9183-D4B5C174C3A1}" type="slidenum">
              <a:rPr lang="en-AU" smtClean="0"/>
              <a:t>‹#›</a:t>
            </a:fld>
            <a:endParaRPr lang="en-AU"/>
          </a:p>
        </p:txBody>
      </p:sp>
    </p:spTree>
    <p:extLst>
      <p:ext uri="{BB962C8B-B14F-4D97-AF65-F5344CB8AC3E}">
        <p14:creationId xmlns:p14="http://schemas.microsoft.com/office/powerpoint/2010/main" val="15456425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799402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830064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782569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167235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360583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912835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Tree>
    <p:extLst>
      <p:ext uri="{BB962C8B-B14F-4D97-AF65-F5344CB8AC3E}">
        <p14:creationId xmlns:p14="http://schemas.microsoft.com/office/powerpoint/2010/main" val="40727734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937457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538001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9296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09AB268-DDCF-4018-BE05-7319AF5CE78C}" type="datetimeFigureOut">
              <a:rPr lang="en-AU" smtClean="0"/>
              <a:t>8/06/2016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5A80B3E-BDA9-46E2-9183-D4B5C174C3A1}" type="slidenum">
              <a:rPr lang="en-AU" smtClean="0"/>
              <a:t>‹#›</a:t>
            </a:fld>
            <a:endParaRPr lang="en-AU"/>
          </a:p>
        </p:txBody>
      </p:sp>
    </p:spTree>
    <p:extLst>
      <p:ext uri="{BB962C8B-B14F-4D97-AF65-F5344CB8AC3E}">
        <p14:creationId xmlns:p14="http://schemas.microsoft.com/office/powerpoint/2010/main" val="36706116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298667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091498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387323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734257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703752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766129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309091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268715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322233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67102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GB"/>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5" name="Footer Placeholder 4"/>
          <p:cNvSpPr>
            <a:spLocks noGrp="1"/>
          </p:cNvSpPr>
          <p:nvPr>
            <p:ph type="ftr" sz="quarter" idx="11"/>
          </p:nvPr>
        </p:nvSpPr>
        <p:spPr>
          <a:xfrm>
            <a:off x="1876424" y="5410201"/>
            <a:ext cx="5124886"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708524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261212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835091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953103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Tree>
    <p:extLst>
      <p:ext uri="{BB962C8B-B14F-4D97-AF65-F5344CB8AC3E}">
        <p14:creationId xmlns:p14="http://schemas.microsoft.com/office/powerpoint/2010/main" val="391092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718810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55861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810039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720742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992762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17974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787449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207186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634818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442427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809459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Date Placeholder 2"/>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086306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414427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7" name="Date Placeholder 4"/>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412252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dirty="0"/>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838885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198523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dirty="0"/>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42840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377115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dirty="0"/>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dirty="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Tree>
    <p:extLst>
      <p:ext uri="{BB962C8B-B14F-4D97-AF65-F5344CB8AC3E}">
        <p14:creationId xmlns:p14="http://schemas.microsoft.com/office/powerpoint/2010/main" val="39029236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730977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08698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621489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647658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alpha val="60000"/>
                  </a:prstClr>
                </a:solidFill>
              </a:rPr>
              <a:pPr/>
              <a:t>6/8/2016</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84603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846CE7D5-CF57-46EF-B807-FDD0502418D4}" type="datetimeFigureOut">
              <a:rPr lang="en-US" smtClean="0">
                <a:solidFill>
                  <a:prstClr val="black">
                    <a:lumMod val="95000"/>
                    <a:lumOff val="5000"/>
                  </a:prstClr>
                </a:solidFill>
              </a:rPr>
              <a:pPr/>
              <a:t>6/8/2016</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2460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lumMod val="95000"/>
                    <a:lumOff val="5000"/>
                  </a:prstClr>
                </a:solidFill>
              </a:rPr>
              <a:pPr/>
              <a:t>6/8/2016</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042777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dirty="0"/>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lumMod val="95000"/>
                    <a:lumOff val="5000"/>
                  </a:prstClr>
                </a:solidFill>
              </a:rPr>
              <a:pPr/>
              <a:t>6/8/2016</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3725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dirty="0"/>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lumMod val="95000"/>
                    <a:lumOff val="5000"/>
                  </a:prstClr>
                </a:solidFill>
              </a:rPr>
              <a:pPr/>
              <a:t>6/8/2016</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801911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589296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dirty="0"/>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solidFill>
                  <a:prstClr val="black">
                    <a:lumMod val="95000"/>
                    <a:lumOff val="5000"/>
                  </a:prstClr>
                </a:solidFill>
              </a:rPr>
              <a:pPr/>
              <a:t>6/8/2016</a:t>
            </a:fld>
            <a:endParaRPr lang="en-US">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330EA680-D336-4FF7-8B7A-9848BB0A1C32}"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21364378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solidFill>
                  <a:prstClr val="black">
                    <a:lumMod val="95000"/>
                    <a:lumOff val="5000"/>
                  </a:prstClr>
                </a:solidFill>
              </a:rPr>
              <a:pPr/>
              <a:t>6/8/2016</a:t>
            </a:fld>
            <a:endParaRPr lang="en-US">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330EA680-D336-4FF7-8B7A-9848BB0A1C32}"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6701146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solidFill>
                  <a:prstClr val="black">
                    <a:lumMod val="95000"/>
                    <a:lumOff val="5000"/>
                  </a:prstClr>
                </a:solidFill>
              </a:rPr>
              <a:pPr/>
              <a:t>6/8/2016</a:t>
            </a:fld>
            <a:endParaRPr lang="en-US">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330EA680-D336-4FF7-8B7A-9848BB0A1C32}"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8253092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dirty="0"/>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lumMod val="95000"/>
                    <a:lumOff val="5000"/>
                  </a:prstClr>
                </a:solidFill>
              </a:rPr>
              <a:pPr/>
              <a:t>6/8/2016</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5044921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dirty="0"/>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lumMod val="95000"/>
                    <a:lumOff val="5000"/>
                  </a:prstClr>
                </a:solidFill>
              </a:rPr>
              <a:pPr/>
              <a:t>6/8/2016</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5355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lumMod val="95000"/>
                    <a:lumOff val="5000"/>
                  </a:prstClr>
                </a:solidFill>
              </a:rPr>
              <a:pPr/>
              <a:t>6/8/2016</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1286681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dirty="0"/>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lumMod val="95000"/>
                    <a:lumOff val="5000"/>
                  </a:prstClr>
                </a:solidFill>
              </a:rPr>
              <a:pPr/>
              <a:t>6/8/2016</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7487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8F382780-D793-411A-8396-943A739EAF64}" type="datetimeFigureOut">
              <a:rPr lang="en-AU" smtClean="0">
                <a:solidFill>
                  <a:prstClr val="black">
                    <a:tint val="75000"/>
                  </a:prstClr>
                </a:solidFill>
              </a:rPr>
              <a:pPr/>
              <a:t>8/06/2016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3324270-958B-4454-B896-3684C75C4CC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747892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F382780-D793-411A-8396-943A739EAF64}" type="datetimeFigureOut">
              <a:rPr lang="en-AU" smtClean="0">
                <a:solidFill>
                  <a:prstClr val="black">
                    <a:tint val="75000"/>
                  </a:prstClr>
                </a:solidFill>
              </a:rPr>
              <a:pPr/>
              <a:t>8/06/2016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3324270-958B-4454-B896-3684C75C4CC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5579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82780-D793-411A-8396-943A739EAF64}" type="datetimeFigureOut">
              <a:rPr lang="en-AU" smtClean="0">
                <a:solidFill>
                  <a:prstClr val="black">
                    <a:tint val="75000"/>
                  </a:prstClr>
                </a:solidFill>
              </a:rPr>
              <a:pPr/>
              <a:t>8/06/2016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3324270-958B-4454-B896-3684C75C4CC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5186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GB"/>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054728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8F382780-D793-411A-8396-943A739EAF64}" type="datetimeFigureOut">
              <a:rPr lang="en-AU" smtClean="0">
                <a:solidFill>
                  <a:prstClr val="black">
                    <a:tint val="75000"/>
                  </a:prstClr>
                </a:solidFill>
              </a:rPr>
              <a:pPr/>
              <a:t>8/06/2016</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23324270-958B-4454-B896-3684C75C4CC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18237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8F382780-D793-411A-8396-943A739EAF64}" type="datetimeFigureOut">
              <a:rPr lang="en-AU" smtClean="0">
                <a:solidFill>
                  <a:prstClr val="black">
                    <a:tint val="75000"/>
                  </a:prstClr>
                </a:solidFill>
              </a:rPr>
              <a:pPr/>
              <a:t>8/06/2016</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23324270-958B-4454-B896-3684C75C4CC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6035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8F382780-D793-411A-8396-943A739EAF64}" type="datetimeFigureOut">
              <a:rPr lang="en-AU" smtClean="0">
                <a:solidFill>
                  <a:prstClr val="black">
                    <a:tint val="75000"/>
                  </a:prstClr>
                </a:solidFill>
              </a:rPr>
              <a:pPr/>
              <a:t>8/06/2016</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23324270-958B-4454-B896-3684C75C4CC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40203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82780-D793-411A-8396-943A739EAF64}" type="datetimeFigureOut">
              <a:rPr lang="en-AU" smtClean="0">
                <a:solidFill>
                  <a:prstClr val="black">
                    <a:tint val="75000"/>
                  </a:prstClr>
                </a:solidFill>
              </a:rPr>
              <a:pPr/>
              <a:t>8/06/2016</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23324270-958B-4454-B896-3684C75C4CC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802893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382780-D793-411A-8396-943A739EAF64}" type="datetimeFigureOut">
              <a:rPr lang="en-AU" smtClean="0">
                <a:solidFill>
                  <a:prstClr val="black">
                    <a:tint val="75000"/>
                  </a:prstClr>
                </a:solidFill>
              </a:rPr>
              <a:pPr/>
              <a:t>8/06/2016</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23324270-958B-4454-B896-3684C75C4CC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173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382780-D793-411A-8396-943A739EAF64}" type="datetimeFigureOut">
              <a:rPr lang="en-AU" smtClean="0">
                <a:solidFill>
                  <a:prstClr val="black">
                    <a:tint val="75000"/>
                  </a:prstClr>
                </a:solidFill>
              </a:rPr>
              <a:pPr/>
              <a:t>8/06/2016</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23324270-958B-4454-B896-3684C75C4CC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80351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F382780-D793-411A-8396-943A739EAF64}" type="datetimeFigureOut">
              <a:rPr lang="en-AU" smtClean="0">
                <a:solidFill>
                  <a:prstClr val="black">
                    <a:tint val="75000"/>
                  </a:prstClr>
                </a:solidFill>
              </a:rPr>
              <a:pPr/>
              <a:t>8/06/2016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3324270-958B-4454-B896-3684C75C4CC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4822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F382780-D793-411A-8396-943A739EAF64}" type="datetimeFigureOut">
              <a:rPr lang="en-AU" smtClean="0">
                <a:solidFill>
                  <a:prstClr val="black">
                    <a:tint val="75000"/>
                  </a:prstClr>
                </a:solidFill>
              </a:rPr>
              <a:pPr/>
              <a:t>8/06/2016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3324270-958B-4454-B896-3684C75C4CC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323731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4F4F5A5D-0650-47AE-B106-64C0EEE0C345}" type="datetimeFigureOut">
              <a:rPr lang="en-AU" smtClean="0">
                <a:solidFill>
                  <a:srgbClr val="191B0E"/>
                </a:solidFill>
              </a:rPr>
              <a:pPr/>
              <a:t>8/06/2016</a:t>
            </a:fld>
            <a:endParaRPr lang="en-AU" dirty="0">
              <a:solidFill>
                <a:srgbClr val="191B0E"/>
              </a:solidFill>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AU" dirty="0">
              <a:solidFill>
                <a:srgbClr val="191B0E"/>
              </a:solidFill>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D3F016D-F2F1-481D-9F5B-4EE1A1F932B8}" type="slidenum">
              <a:rPr lang="en-AU" smtClean="0">
                <a:solidFill>
                  <a:srgbClr val="191B0E"/>
                </a:solidFill>
              </a:rPr>
              <a:pPr/>
              <a:t>‹#›</a:t>
            </a:fld>
            <a:endParaRPr lang="en-AU" dirty="0">
              <a:solidFill>
                <a:srgbClr val="191B0E"/>
              </a:solidFill>
            </a:endParaRP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013000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4F5A5D-0650-47AE-B106-64C0EEE0C345}" type="datetimeFigureOut">
              <a:rPr lang="en-AU" smtClean="0">
                <a:solidFill>
                  <a:srgbClr val="191B0E"/>
                </a:solidFill>
              </a:rPr>
              <a:pPr/>
              <a:t>8/06/2016</a:t>
            </a:fld>
            <a:endParaRPr lang="en-AU" dirty="0">
              <a:solidFill>
                <a:srgbClr val="191B0E"/>
              </a:solidFill>
            </a:endParaRPr>
          </a:p>
        </p:txBody>
      </p:sp>
      <p:sp>
        <p:nvSpPr>
          <p:cNvPr id="5" name="Footer Placeholder 4"/>
          <p:cNvSpPr>
            <a:spLocks noGrp="1"/>
          </p:cNvSpPr>
          <p:nvPr>
            <p:ph type="ftr" sz="quarter" idx="11"/>
          </p:nvPr>
        </p:nvSpPr>
        <p:spPr/>
        <p:txBody>
          <a:bodyPr/>
          <a:lstStyle/>
          <a:p>
            <a:endParaRPr lang="en-AU" dirty="0">
              <a:solidFill>
                <a:srgbClr val="191B0E"/>
              </a:solidFill>
            </a:endParaRPr>
          </a:p>
        </p:txBody>
      </p:sp>
      <p:sp>
        <p:nvSpPr>
          <p:cNvPr id="6" name="Slide Number Placeholder 5"/>
          <p:cNvSpPr>
            <a:spLocks noGrp="1"/>
          </p:cNvSpPr>
          <p:nvPr>
            <p:ph type="sldNum" sz="quarter" idx="12"/>
          </p:nvPr>
        </p:nvSpPr>
        <p:spPr/>
        <p:txBody>
          <a:bodyPr/>
          <a:lstStyle/>
          <a:p>
            <a:fld id="{4D3F016D-F2F1-481D-9F5B-4EE1A1F932B8}" type="slidenum">
              <a:rPr lang="en-AU" smtClean="0">
                <a:solidFill>
                  <a:srgbClr val="191B0E"/>
                </a:solidFill>
              </a:rPr>
              <a:pPr/>
              <a:t>‹#›</a:t>
            </a:fld>
            <a:endParaRPr lang="en-AU" dirty="0">
              <a:solidFill>
                <a:srgbClr val="191B0E"/>
              </a:solidFill>
            </a:endParaRPr>
          </a:p>
        </p:txBody>
      </p:sp>
    </p:spTree>
    <p:extLst>
      <p:ext uri="{BB962C8B-B14F-4D97-AF65-F5344CB8AC3E}">
        <p14:creationId xmlns:p14="http://schemas.microsoft.com/office/powerpoint/2010/main" val="2612717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612930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4F4F5A5D-0650-47AE-B106-64C0EEE0C345}" type="datetimeFigureOut">
              <a:rPr lang="en-AU" smtClean="0">
                <a:solidFill>
                  <a:srgbClr val="EFEDE3"/>
                </a:solidFill>
              </a:rPr>
              <a:pPr/>
              <a:t>8/06/2016</a:t>
            </a:fld>
            <a:endParaRPr lang="en-AU" dirty="0">
              <a:solidFill>
                <a:srgbClr val="EFEDE3"/>
              </a:solidFill>
            </a:endParaRP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AU" dirty="0">
              <a:solidFill>
                <a:srgbClr val="EFEDE3"/>
              </a:solidFill>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D3F016D-F2F1-481D-9F5B-4EE1A1F932B8}" type="slidenum">
              <a:rPr lang="en-AU" smtClean="0">
                <a:solidFill>
                  <a:srgbClr val="EFEDE3"/>
                </a:solidFill>
              </a:rPr>
              <a:pPr/>
              <a:t>‹#›</a:t>
            </a:fld>
            <a:endParaRPr lang="en-AU" dirty="0">
              <a:solidFill>
                <a:srgbClr val="EFEDE3"/>
              </a:solidFill>
            </a:endParaRP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923570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4F5A5D-0650-47AE-B106-64C0EEE0C345}" type="datetimeFigureOut">
              <a:rPr lang="en-AU" smtClean="0">
                <a:solidFill>
                  <a:srgbClr val="191B0E"/>
                </a:solidFill>
              </a:rPr>
              <a:pPr/>
              <a:t>8/06/2016</a:t>
            </a:fld>
            <a:endParaRPr lang="en-AU" dirty="0">
              <a:solidFill>
                <a:srgbClr val="191B0E"/>
              </a:solidFill>
            </a:endParaRPr>
          </a:p>
        </p:txBody>
      </p:sp>
      <p:sp>
        <p:nvSpPr>
          <p:cNvPr id="6" name="Footer Placeholder 5"/>
          <p:cNvSpPr>
            <a:spLocks noGrp="1"/>
          </p:cNvSpPr>
          <p:nvPr>
            <p:ph type="ftr" sz="quarter" idx="11"/>
          </p:nvPr>
        </p:nvSpPr>
        <p:spPr/>
        <p:txBody>
          <a:bodyPr/>
          <a:lstStyle/>
          <a:p>
            <a:endParaRPr lang="en-AU" dirty="0">
              <a:solidFill>
                <a:srgbClr val="191B0E"/>
              </a:solidFill>
            </a:endParaRPr>
          </a:p>
        </p:txBody>
      </p:sp>
      <p:sp>
        <p:nvSpPr>
          <p:cNvPr id="7" name="Slide Number Placeholder 6"/>
          <p:cNvSpPr>
            <a:spLocks noGrp="1"/>
          </p:cNvSpPr>
          <p:nvPr>
            <p:ph type="sldNum" sz="quarter" idx="12"/>
          </p:nvPr>
        </p:nvSpPr>
        <p:spPr/>
        <p:txBody>
          <a:bodyPr/>
          <a:lstStyle/>
          <a:p>
            <a:fld id="{4D3F016D-F2F1-481D-9F5B-4EE1A1F932B8}" type="slidenum">
              <a:rPr lang="en-AU" smtClean="0">
                <a:solidFill>
                  <a:srgbClr val="191B0E"/>
                </a:solidFill>
              </a:rPr>
              <a:pPr/>
              <a:t>‹#›</a:t>
            </a:fld>
            <a:endParaRPr lang="en-AU" dirty="0">
              <a:solidFill>
                <a:srgbClr val="191B0E"/>
              </a:solidFill>
            </a:endParaRPr>
          </a:p>
        </p:txBody>
      </p:sp>
    </p:spTree>
    <p:extLst>
      <p:ext uri="{BB962C8B-B14F-4D97-AF65-F5344CB8AC3E}">
        <p14:creationId xmlns:p14="http://schemas.microsoft.com/office/powerpoint/2010/main" val="3228372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4F5A5D-0650-47AE-B106-64C0EEE0C345}" type="datetimeFigureOut">
              <a:rPr lang="en-AU" smtClean="0">
                <a:solidFill>
                  <a:srgbClr val="191B0E"/>
                </a:solidFill>
              </a:rPr>
              <a:pPr/>
              <a:t>8/06/2016</a:t>
            </a:fld>
            <a:endParaRPr lang="en-AU" dirty="0">
              <a:solidFill>
                <a:srgbClr val="191B0E"/>
              </a:solidFill>
            </a:endParaRPr>
          </a:p>
        </p:txBody>
      </p:sp>
      <p:sp>
        <p:nvSpPr>
          <p:cNvPr id="8" name="Footer Placeholder 7"/>
          <p:cNvSpPr>
            <a:spLocks noGrp="1"/>
          </p:cNvSpPr>
          <p:nvPr>
            <p:ph type="ftr" sz="quarter" idx="11"/>
          </p:nvPr>
        </p:nvSpPr>
        <p:spPr/>
        <p:txBody>
          <a:bodyPr/>
          <a:lstStyle/>
          <a:p>
            <a:endParaRPr lang="en-AU" dirty="0">
              <a:solidFill>
                <a:srgbClr val="191B0E"/>
              </a:solidFill>
            </a:endParaRPr>
          </a:p>
        </p:txBody>
      </p:sp>
      <p:sp>
        <p:nvSpPr>
          <p:cNvPr id="9" name="Slide Number Placeholder 8"/>
          <p:cNvSpPr>
            <a:spLocks noGrp="1"/>
          </p:cNvSpPr>
          <p:nvPr>
            <p:ph type="sldNum" sz="quarter" idx="12"/>
          </p:nvPr>
        </p:nvSpPr>
        <p:spPr/>
        <p:txBody>
          <a:bodyPr/>
          <a:lstStyle/>
          <a:p>
            <a:fld id="{4D3F016D-F2F1-481D-9F5B-4EE1A1F932B8}" type="slidenum">
              <a:rPr lang="en-AU" smtClean="0">
                <a:solidFill>
                  <a:srgbClr val="191B0E"/>
                </a:solidFill>
              </a:rPr>
              <a:pPr/>
              <a:t>‹#›</a:t>
            </a:fld>
            <a:endParaRPr lang="en-AU" dirty="0">
              <a:solidFill>
                <a:srgbClr val="191B0E"/>
              </a:solidFill>
            </a:endParaRPr>
          </a:p>
        </p:txBody>
      </p:sp>
    </p:spTree>
    <p:extLst>
      <p:ext uri="{BB962C8B-B14F-4D97-AF65-F5344CB8AC3E}">
        <p14:creationId xmlns:p14="http://schemas.microsoft.com/office/powerpoint/2010/main" val="845059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4F5A5D-0650-47AE-B106-64C0EEE0C345}" type="datetimeFigureOut">
              <a:rPr lang="en-AU" smtClean="0">
                <a:solidFill>
                  <a:srgbClr val="191B0E"/>
                </a:solidFill>
              </a:rPr>
              <a:pPr/>
              <a:t>8/06/2016</a:t>
            </a:fld>
            <a:endParaRPr lang="en-AU" dirty="0">
              <a:solidFill>
                <a:srgbClr val="191B0E"/>
              </a:solidFill>
            </a:endParaRPr>
          </a:p>
        </p:txBody>
      </p:sp>
      <p:sp>
        <p:nvSpPr>
          <p:cNvPr id="4" name="Footer Placeholder 3"/>
          <p:cNvSpPr>
            <a:spLocks noGrp="1"/>
          </p:cNvSpPr>
          <p:nvPr>
            <p:ph type="ftr" sz="quarter" idx="11"/>
          </p:nvPr>
        </p:nvSpPr>
        <p:spPr/>
        <p:txBody>
          <a:bodyPr/>
          <a:lstStyle/>
          <a:p>
            <a:endParaRPr lang="en-AU" dirty="0">
              <a:solidFill>
                <a:srgbClr val="191B0E"/>
              </a:solidFill>
            </a:endParaRPr>
          </a:p>
        </p:txBody>
      </p:sp>
      <p:sp>
        <p:nvSpPr>
          <p:cNvPr id="5" name="Slide Number Placeholder 4"/>
          <p:cNvSpPr>
            <a:spLocks noGrp="1"/>
          </p:cNvSpPr>
          <p:nvPr>
            <p:ph type="sldNum" sz="quarter" idx="12"/>
          </p:nvPr>
        </p:nvSpPr>
        <p:spPr/>
        <p:txBody>
          <a:bodyPr/>
          <a:lstStyle/>
          <a:p>
            <a:fld id="{4D3F016D-F2F1-481D-9F5B-4EE1A1F932B8}" type="slidenum">
              <a:rPr lang="en-AU" smtClean="0">
                <a:solidFill>
                  <a:srgbClr val="191B0E"/>
                </a:solidFill>
              </a:rPr>
              <a:pPr/>
              <a:t>‹#›</a:t>
            </a:fld>
            <a:endParaRPr lang="en-AU" dirty="0">
              <a:solidFill>
                <a:srgbClr val="191B0E"/>
              </a:solidFill>
            </a:endParaRPr>
          </a:p>
        </p:txBody>
      </p:sp>
    </p:spTree>
    <p:extLst>
      <p:ext uri="{BB962C8B-B14F-4D97-AF65-F5344CB8AC3E}">
        <p14:creationId xmlns:p14="http://schemas.microsoft.com/office/powerpoint/2010/main" val="898829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F5A5D-0650-47AE-B106-64C0EEE0C345}" type="datetimeFigureOut">
              <a:rPr lang="en-AU" smtClean="0">
                <a:solidFill>
                  <a:srgbClr val="191B0E"/>
                </a:solidFill>
              </a:rPr>
              <a:pPr/>
              <a:t>8/06/2016</a:t>
            </a:fld>
            <a:endParaRPr lang="en-AU" dirty="0">
              <a:solidFill>
                <a:srgbClr val="191B0E"/>
              </a:solidFill>
            </a:endParaRPr>
          </a:p>
        </p:txBody>
      </p:sp>
      <p:sp>
        <p:nvSpPr>
          <p:cNvPr id="3" name="Footer Placeholder 2"/>
          <p:cNvSpPr>
            <a:spLocks noGrp="1"/>
          </p:cNvSpPr>
          <p:nvPr>
            <p:ph type="ftr" sz="quarter" idx="11"/>
          </p:nvPr>
        </p:nvSpPr>
        <p:spPr/>
        <p:txBody>
          <a:bodyPr/>
          <a:lstStyle/>
          <a:p>
            <a:endParaRPr lang="en-AU" dirty="0">
              <a:solidFill>
                <a:srgbClr val="191B0E"/>
              </a:solidFill>
            </a:endParaRPr>
          </a:p>
        </p:txBody>
      </p:sp>
      <p:sp>
        <p:nvSpPr>
          <p:cNvPr id="4" name="Slide Number Placeholder 3"/>
          <p:cNvSpPr>
            <a:spLocks noGrp="1"/>
          </p:cNvSpPr>
          <p:nvPr>
            <p:ph type="sldNum" sz="quarter" idx="12"/>
          </p:nvPr>
        </p:nvSpPr>
        <p:spPr/>
        <p:txBody>
          <a:bodyPr/>
          <a:lstStyle/>
          <a:p>
            <a:fld id="{4D3F016D-F2F1-481D-9F5B-4EE1A1F932B8}" type="slidenum">
              <a:rPr lang="en-AU" smtClean="0">
                <a:solidFill>
                  <a:srgbClr val="191B0E"/>
                </a:solidFill>
              </a:rPr>
              <a:pPr/>
              <a:t>‹#›</a:t>
            </a:fld>
            <a:endParaRPr lang="en-AU" dirty="0">
              <a:solidFill>
                <a:srgbClr val="191B0E"/>
              </a:solidFill>
            </a:endParaRPr>
          </a:p>
        </p:txBody>
      </p:sp>
    </p:spTree>
    <p:extLst>
      <p:ext uri="{BB962C8B-B14F-4D97-AF65-F5344CB8AC3E}">
        <p14:creationId xmlns:p14="http://schemas.microsoft.com/office/powerpoint/2010/main" val="4271403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F4F5A5D-0650-47AE-B106-64C0EEE0C345}" type="datetimeFigureOut">
              <a:rPr lang="en-AU" smtClean="0">
                <a:solidFill>
                  <a:srgbClr val="191B0E"/>
                </a:solidFill>
              </a:rPr>
              <a:pPr/>
              <a:t>8/06/2016</a:t>
            </a:fld>
            <a:endParaRPr lang="en-AU" dirty="0">
              <a:solidFill>
                <a:srgbClr val="191B0E"/>
              </a:solidFill>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AU" dirty="0">
              <a:solidFill>
                <a:srgbClr val="191B0E"/>
              </a:solidFill>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D3F016D-F2F1-481D-9F5B-4EE1A1F932B8}" type="slidenum">
              <a:rPr lang="en-AU" smtClean="0">
                <a:solidFill>
                  <a:srgbClr val="191B0E"/>
                </a:solidFill>
              </a:rPr>
              <a:pPr/>
              <a:t>‹#›</a:t>
            </a:fld>
            <a:endParaRPr lang="en-AU" dirty="0">
              <a:solidFill>
                <a:srgbClr val="191B0E"/>
              </a:solidFill>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58092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F4F5A5D-0650-47AE-B106-64C0EEE0C345}" type="datetimeFigureOut">
              <a:rPr lang="en-AU" smtClean="0">
                <a:solidFill>
                  <a:srgbClr val="191B0E"/>
                </a:solidFill>
              </a:rPr>
              <a:pPr/>
              <a:t>8/06/2016</a:t>
            </a:fld>
            <a:endParaRPr lang="en-AU" dirty="0">
              <a:solidFill>
                <a:srgbClr val="191B0E"/>
              </a:solidFill>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AU" dirty="0">
              <a:solidFill>
                <a:srgbClr val="191B0E"/>
              </a:solidFill>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D3F016D-F2F1-481D-9F5B-4EE1A1F932B8}" type="slidenum">
              <a:rPr lang="en-AU" smtClean="0">
                <a:solidFill>
                  <a:srgbClr val="191B0E"/>
                </a:solidFill>
              </a:rPr>
              <a:pPr/>
              <a:t>‹#›</a:t>
            </a:fld>
            <a:endParaRPr lang="en-AU" dirty="0">
              <a:solidFill>
                <a:srgbClr val="191B0E"/>
              </a:solidFill>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65332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4F5A5D-0650-47AE-B106-64C0EEE0C345}" type="datetimeFigureOut">
              <a:rPr lang="en-AU" smtClean="0">
                <a:solidFill>
                  <a:srgbClr val="191B0E"/>
                </a:solidFill>
              </a:rPr>
              <a:pPr/>
              <a:t>8/06/2016</a:t>
            </a:fld>
            <a:endParaRPr lang="en-AU" dirty="0">
              <a:solidFill>
                <a:srgbClr val="191B0E"/>
              </a:solidFill>
            </a:endParaRPr>
          </a:p>
        </p:txBody>
      </p:sp>
      <p:sp>
        <p:nvSpPr>
          <p:cNvPr id="5" name="Footer Placeholder 4"/>
          <p:cNvSpPr>
            <a:spLocks noGrp="1"/>
          </p:cNvSpPr>
          <p:nvPr>
            <p:ph type="ftr" sz="quarter" idx="11"/>
          </p:nvPr>
        </p:nvSpPr>
        <p:spPr/>
        <p:txBody>
          <a:bodyPr/>
          <a:lstStyle/>
          <a:p>
            <a:endParaRPr lang="en-AU" dirty="0">
              <a:solidFill>
                <a:srgbClr val="191B0E"/>
              </a:solidFill>
            </a:endParaRPr>
          </a:p>
        </p:txBody>
      </p:sp>
      <p:sp>
        <p:nvSpPr>
          <p:cNvPr id="6" name="Slide Number Placeholder 5"/>
          <p:cNvSpPr>
            <a:spLocks noGrp="1"/>
          </p:cNvSpPr>
          <p:nvPr>
            <p:ph type="sldNum" sz="quarter" idx="12"/>
          </p:nvPr>
        </p:nvSpPr>
        <p:spPr/>
        <p:txBody>
          <a:bodyPr/>
          <a:lstStyle/>
          <a:p>
            <a:fld id="{4D3F016D-F2F1-481D-9F5B-4EE1A1F932B8}" type="slidenum">
              <a:rPr lang="en-AU" smtClean="0">
                <a:solidFill>
                  <a:srgbClr val="191B0E"/>
                </a:solidFill>
              </a:rPr>
              <a:pPr/>
              <a:t>‹#›</a:t>
            </a:fld>
            <a:endParaRPr lang="en-AU" dirty="0">
              <a:solidFill>
                <a:srgbClr val="191B0E"/>
              </a:solidFill>
            </a:endParaRPr>
          </a:p>
        </p:txBody>
      </p:sp>
    </p:spTree>
    <p:extLst>
      <p:ext uri="{BB962C8B-B14F-4D97-AF65-F5344CB8AC3E}">
        <p14:creationId xmlns:p14="http://schemas.microsoft.com/office/powerpoint/2010/main" val="2253313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4F5A5D-0650-47AE-B106-64C0EEE0C345}" type="datetimeFigureOut">
              <a:rPr lang="en-AU" smtClean="0">
                <a:solidFill>
                  <a:srgbClr val="191B0E"/>
                </a:solidFill>
              </a:rPr>
              <a:pPr/>
              <a:t>8/06/2016</a:t>
            </a:fld>
            <a:endParaRPr lang="en-AU" dirty="0">
              <a:solidFill>
                <a:srgbClr val="191B0E"/>
              </a:solidFill>
            </a:endParaRPr>
          </a:p>
        </p:txBody>
      </p:sp>
      <p:sp>
        <p:nvSpPr>
          <p:cNvPr id="5" name="Footer Placeholder 4"/>
          <p:cNvSpPr>
            <a:spLocks noGrp="1"/>
          </p:cNvSpPr>
          <p:nvPr>
            <p:ph type="ftr" sz="quarter" idx="11"/>
          </p:nvPr>
        </p:nvSpPr>
        <p:spPr/>
        <p:txBody>
          <a:bodyPr/>
          <a:lstStyle/>
          <a:p>
            <a:endParaRPr lang="en-AU" dirty="0">
              <a:solidFill>
                <a:srgbClr val="191B0E"/>
              </a:solidFill>
            </a:endParaRPr>
          </a:p>
        </p:txBody>
      </p:sp>
      <p:sp>
        <p:nvSpPr>
          <p:cNvPr id="6" name="Slide Number Placeholder 5"/>
          <p:cNvSpPr>
            <a:spLocks noGrp="1"/>
          </p:cNvSpPr>
          <p:nvPr>
            <p:ph type="sldNum" sz="quarter" idx="12"/>
          </p:nvPr>
        </p:nvSpPr>
        <p:spPr/>
        <p:txBody>
          <a:bodyPr/>
          <a:lstStyle/>
          <a:p>
            <a:fld id="{4D3F016D-F2F1-481D-9F5B-4EE1A1F932B8}" type="slidenum">
              <a:rPr lang="en-AU" smtClean="0">
                <a:solidFill>
                  <a:srgbClr val="191B0E"/>
                </a:solidFill>
              </a:rPr>
              <a:pPr/>
              <a:t>‹#›</a:t>
            </a:fld>
            <a:endParaRPr lang="en-AU" dirty="0">
              <a:solidFill>
                <a:srgbClr val="191B0E"/>
              </a:solidFill>
            </a:endParaRPr>
          </a:p>
        </p:txBody>
      </p:sp>
    </p:spTree>
    <p:extLst>
      <p:ext uri="{BB962C8B-B14F-4D97-AF65-F5344CB8AC3E}">
        <p14:creationId xmlns:p14="http://schemas.microsoft.com/office/powerpoint/2010/main" val="382314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dirty="0"/>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dirty="0">
                <a:solidFill>
                  <a:prstClr val="white"/>
                </a:solidFill>
              </a:rPr>
              <a:pPr/>
              <a:t>6/8/2016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328820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630797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dirty="0"/>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B3A1323-8D79-1946-B0D7-40001CF92E9D}" type="datetimeFigureOut">
              <a:rPr lang="en-US" dirty="0">
                <a:solidFill>
                  <a:prstClr val="white"/>
                </a:solidFill>
              </a:rPr>
              <a:pPr/>
              <a:t>6/8/2016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82622061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dirty="0"/>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solidFill>
                  <a:prstClr val="white"/>
                </a:solidFill>
              </a:rPr>
              <a:pPr/>
              <a:t>6/8/2016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2640990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7302355-E14B-8545-A8F8-0FE83CC9D524}" type="datetimeFigureOut">
              <a:rPr lang="en-US" dirty="0">
                <a:solidFill>
                  <a:prstClr val="white"/>
                </a:solidFill>
              </a:rPr>
              <a:pPr/>
              <a:t>6/8/2016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6661017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2640F58-564D-2B4F-AE67-E407BA4FCF45}" type="datetimeFigureOut">
              <a:rPr lang="en-US" dirty="0">
                <a:solidFill>
                  <a:prstClr val="white"/>
                </a:solidFill>
              </a:rPr>
              <a:pPr/>
              <a:t>6/8/2016</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978011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dirty="0">
                <a:solidFill>
                  <a:prstClr val="white"/>
                </a:solidFill>
              </a:rPr>
              <a:pPr/>
              <a:t>6/8/2016</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2304882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solidFill>
                  <a:prstClr val="white"/>
                </a:solidFill>
              </a:rPr>
              <a:pPr/>
              <a:t>6/8/2016</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6791386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solidFill>
                  <a:prstClr val="white"/>
                </a:solidFill>
              </a:rPr>
              <a:pPr/>
              <a:t>6/8/2016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2237619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dirty="0"/>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solidFill>
                  <a:prstClr val="white"/>
                </a:solidFill>
              </a:rPr>
              <a:pPr/>
              <a:t>6/8/2016</a:t>
            </a:fld>
            <a:endParaRPr lang="en-US" dirty="0">
              <a:solidFill>
                <a:prstClr val="white"/>
              </a:solidFill>
            </a:endParaRPr>
          </a:p>
        </p:txBody>
      </p:sp>
      <p:sp>
        <p:nvSpPr>
          <p:cNvPr id="6" name="Footer Placeholder 5"/>
          <p:cNvSpPr>
            <a:spLocks noGrp="1"/>
          </p:cNvSpPr>
          <p:nvPr>
            <p:ph type="ftr" sz="quarter" idx="11"/>
          </p:nvPr>
        </p:nvSpPr>
        <p:spPr>
          <a:xfrm>
            <a:off x="590396" y="6041362"/>
            <a:ext cx="3295413" cy="365125"/>
          </a:xfr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8632507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dirty="0"/>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dirty="0"/>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solidFill>
                  <a:prstClr val="white"/>
                </a:solidFill>
              </a:rPr>
              <a:pPr/>
              <a:t>6/8/2016</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9167403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dirty="0"/>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dirty="0"/>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solidFill>
                  <a:prstClr val="white"/>
                </a:solidFill>
              </a:rPr>
              <a:pPr/>
              <a:t>6/8/2016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61776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679142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dirty="0"/>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dirty="0"/>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solidFill>
                  <a:prstClr val="white"/>
                </a:solidFill>
              </a:rPr>
              <a:pPr/>
              <a:t>6/8/2016</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6313441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6C52C72-DE31-F449-A4ED-4C594FD91407}" type="datetimeFigureOut">
              <a:rPr lang="en-US" dirty="0">
                <a:solidFill>
                  <a:prstClr val="white"/>
                </a:solidFill>
              </a:rPr>
              <a:pPr/>
              <a:t>6/8/2016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760618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D62726E-379B-B349-9EED-81ED093FA806}" type="datetimeFigureOut">
              <a:rPr lang="en-US" dirty="0">
                <a:solidFill>
                  <a:prstClr val="white"/>
                </a:solidFill>
              </a:rPr>
              <a:pPr/>
              <a:t>6/8/2016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211916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7151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4599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5145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00693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solidFill>
                  <a:prstClr val="black">
                    <a:tint val="75000"/>
                  </a:prstClr>
                </a:solidFill>
              </a:rPr>
              <a:pPr/>
              <a:t>6/8/2016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962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solidFill>
                  <a:prstClr val="black">
                    <a:tint val="75000"/>
                  </a:prstClr>
                </a:solidFill>
              </a:rPr>
              <a:pPr/>
              <a:t>6/8/2016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76632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solidFill>
                  <a:prstClr val="black">
                    <a:tint val="75000"/>
                  </a:prstClr>
                </a:solidFill>
              </a:rPr>
              <a:pPr/>
              <a:t>6/8/2016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521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09AB268-DDCF-4018-BE05-7319AF5CE78C}" type="datetimeFigureOut">
              <a:rPr lang="en-AU" smtClean="0"/>
              <a:t>8/06/2016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5A80B3E-BDA9-46E2-9183-D4B5C174C3A1}" type="slidenum">
              <a:rPr lang="en-AU" smtClean="0"/>
              <a:t>‹#›</a:t>
            </a:fld>
            <a:endParaRPr lang="en-AU"/>
          </a:p>
        </p:txBody>
      </p:sp>
    </p:spTree>
    <p:extLst>
      <p:ext uri="{BB962C8B-B14F-4D97-AF65-F5344CB8AC3E}">
        <p14:creationId xmlns:p14="http://schemas.microsoft.com/office/powerpoint/2010/main" val="4119945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2933894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93649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5733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05197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2476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5" name="Footer Placeholder 4"/>
          <p:cNvSpPr>
            <a:spLocks noGrp="1"/>
          </p:cNvSpPr>
          <p:nvPr>
            <p:ph type="ftr" sz="quarter" idx="11"/>
          </p:nvPr>
        </p:nvSpPr>
        <p:spPr>
          <a:xfrm>
            <a:off x="1371600" y="4323845"/>
            <a:ext cx="6400800"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018773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4494376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5" name="Footer Placeholder 4"/>
          <p:cNvSpPr>
            <a:spLocks noGrp="1"/>
          </p:cNvSpPr>
          <p:nvPr>
            <p:ph type="ftr" sz="quarter" idx="11"/>
          </p:nvPr>
        </p:nvSpPr>
        <p:spPr>
          <a:xfrm>
            <a:off x="685800" y="381001"/>
            <a:ext cx="6991492" cy="36406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7521407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905645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504796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17144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GB"/>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402768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316225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997714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0235705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704193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427954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161711558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6" name="Footer Placeholder 5"/>
          <p:cNvSpPr>
            <a:spLocks noGrp="1"/>
          </p:cNvSpPr>
          <p:nvPr>
            <p:ph type="ftr" sz="quarter" idx="11"/>
          </p:nvPr>
        </p:nvSpPr>
        <p:spPr>
          <a:xfrm>
            <a:off x="685800" y="378883"/>
            <a:ext cx="6991492"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2813436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867788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023623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39430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GB"/>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861224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solidFill>
                  <a:prstClr val="white">
                    <a:tint val="75000"/>
                  </a:prstClr>
                </a:solidFill>
              </a:rPr>
              <a:pPr/>
              <a:t>6/8/2016</a:t>
            </a:fld>
            <a:endParaRPr lang="en-US" dirty="0">
              <a:solidFill>
                <a:prstClr val="white">
                  <a:tint val="75000"/>
                </a:prstClr>
              </a:solidFill>
            </a:endParaRPr>
          </a:p>
        </p:txBody>
      </p:sp>
      <p:sp>
        <p:nvSpPr>
          <p:cNvPr id="5" name="Footer Placeholder 4"/>
          <p:cNvSpPr>
            <a:spLocks noGrp="1"/>
          </p:cNvSpPr>
          <p:nvPr>
            <p:ph type="ftr" sz="quarter" idx="11"/>
          </p:nvPr>
        </p:nvSpPr>
        <p:spPr>
          <a:xfrm>
            <a:off x="685800" y="381000"/>
            <a:ext cx="6991492"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20814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4057476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GB"/>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48295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GB"/>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5182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GB"/>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05813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46911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20873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6/8/2016</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053393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9AB268-DDCF-4018-BE05-7319AF5CE78C}" type="datetimeFigureOut">
              <a:rPr lang="en-AU" smtClean="0"/>
              <a:t>8/06/2016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5A80B3E-BDA9-46E2-9183-D4B5C174C3A1}" type="slidenum">
              <a:rPr lang="en-AU" smtClean="0"/>
              <a:t>‹#›</a:t>
            </a:fld>
            <a:endParaRPr lang="en-AU"/>
          </a:p>
        </p:txBody>
      </p:sp>
    </p:spTree>
    <p:extLst>
      <p:ext uri="{BB962C8B-B14F-4D97-AF65-F5344CB8AC3E}">
        <p14:creationId xmlns:p14="http://schemas.microsoft.com/office/powerpoint/2010/main" val="1550714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6/8/2016</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254089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6/8/2016</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543731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6/8/2016</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08735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6/8/2016</a:t>
            </a:fld>
            <a:endParaRPr lang="en-US" dirty="0">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en-US" dirty="0">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810902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6/8/2016</a:t>
            </a:fld>
            <a:endParaRPr lang="en-US" dirty="0">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en-US" dirty="0">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814737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6/8/2016</a:t>
            </a:fld>
            <a:endParaRPr lang="en-US" dirty="0">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en-US"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0533118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6/8/2016</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1657234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6/8/2016</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a:xfrm>
            <a:off x="3499101" y="6356350"/>
            <a:ext cx="5911517" cy="365125"/>
          </a:xfrm>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958469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6/8/2016</a:t>
            </a:fld>
            <a:endParaRPr lang="en-US"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US"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1678573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6/8/2016</a:t>
            </a:fld>
            <a:endParaRPr lang="en-US"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US"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436338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209AB268-DDCF-4018-BE05-7319AF5CE78C}" type="datetimeFigureOut">
              <a:rPr lang="en-AU" smtClean="0"/>
              <a:t>8/06/2016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5A80B3E-BDA9-46E2-9183-D4B5C174C3A1}" type="slidenum">
              <a:rPr lang="en-AU" smtClean="0"/>
              <a:t>‹#›</a:t>
            </a:fld>
            <a:endParaRPr lang="en-AU"/>
          </a:p>
        </p:txBody>
      </p:sp>
    </p:spTree>
    <p:extLst>
      <p:ext uri="{BB962C8B-B14F-4D97-AF65-F5344CB8AC3E}">
        <p14:creationId xmlns:p14="http://schemas.microsoft.com/office/powerpoint/2010/main" val="40043283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24151457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408427088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395198378"/>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B712588-04B1-427B-82EE-E8DB90309F08}" type="datetimeFigureOut">
              <a:rPr lang="en-US" dirty="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145703719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6/8/2016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125122397"/>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6/8/2016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483229791"/>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6/8/2016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415879951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533224092"/>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807971780"/>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19624262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209AB268-DDCF-4018-BE05-7319AF5CE78C}" type="datetimeFigureOut">
              <a:rPr lang="en-AU" smtClean="0"/>
              <a:t>8/06/2016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5A80B3E-BDA9-46E2-9183-D4B5C174C3A1}" type="slidenum">
              <a:rPr lang="en-AU" smtClean="0"/>
              <a:t>‹#›</a:t>
            </a:fld>
            <a:endParaRPr lang="en-AU"/>
          </a:p>
        </p:txBody>
      </p:sp>
    </p:spTree>
    <p:extLst>
      <p:ext uri="{BB962C8B-B14F-4D97-AF65-F5344CB8AC3E}">
        <p14:creationId xmlns:p14="http://schemas.microsoft.com/office/powerpoint/2010/main" val="3467015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F496CB"/>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F496CB"/>
                </a:solidFill>
                <a:latin typeface="Arial"/>
              </a:rPr>
              <a:t>”</a:t>
            </a:r>
          </a:p>
        </p:txBody>
      </p:sp>
    </p:spTree>
    <p:extLst>
      <p:ext uri="{BB962C8B-B14F-4D97-AF65-F5344CB8AC3E}">
        <p14:creationId xmlns:p14="http://schemas.microsoft.com/office/powerpoint/2010/main" val="4062179044"/>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966633060"/>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F496CB"/>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F496CB"/>
                </a:solidFill>
                <a:latin typeface="Arial"/>
              </a:rPr>
              <a:t>”</a:t>
            </a:r>
          </a:p>
        </p:txBody>
      </p:sp>
    </p:spTree>
    <p:extLst>
      <p:ext uri="{BB962C8B-B14F-4D97-AF65-F5344CB8AC3E}">
        <p14:creationId xmlns:p14="http://schemas.microsoft.com/office/powerpoint/2010/main" val="1891687021"/>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1902477370"/>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C6B4A9-1611-4792-9094-5F34BCA07E0B}" type="datetimeFigureOut">
              <a:rPr lang="en-US" dirty="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437257104"/>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dirty="0"/>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993847210"/>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8A87A34-81AB-432B-8DAE-1953F412C126}" type="datetimeFigureOut">
              <a:rPr lang="en-US" smtClean="0">
                <a:solidFill>
                  <a:prstClr val="white">
                    <a:alpha val="60000"/>
                  </a:prstClr>
                </a:solidFill>
              </a:rPr>
              <a:pPr/>
              <a:t>6/8/2016</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554166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B31166"/>
                </a:solidFill>
              </a:rPr>
              <a:pPr/>
              <a:t>6/8/2016</a:t>
            </a:fld>
            <a:endParaRPr lang="en-US" dirty="0">
              <a:solidFill>
                <a:srgbClr val="B31166"/>
              </a:solidFill>
            </a:endParaRPr>
          </a:p>
        </p:txBody>
      </p:sp>
      <p:sp>
        <p:nvSpPr>
          <p:cNvPr id="5" name="Footer Placeholder 4"/>
          <p:cNvSpPr>
            <a:spLocks noGrp="1"/>
          </p:cNvSpPr>
          <p:nvPr>
            <p:ph type="ftr" sz="quarter" idx="11"/>
          </p:nvPr>
        </p:nvSpPr>
        <p:spPr/>
        <p:txBody>
          <a:bodyPr/>
          <a:lstStyle/>
          <a:p>
            <a:endParaRPr lang="en-US" dirty="0">
              <a:solidFill>
                <a:srgbClr val="B31166"/>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55515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B31166"/>
                </a:solidFill>
              </a:rPr>
              <a:pPr/>
              <a:t>6/8/2016</a:t>
            </a:fld>
            <a:endParaRPr lang="en-US" dirty="0">
              <a:solidFill>
                <a:srgbClr val="B31166"/>
              </a:solidFill>
            </a:endParaRPr>
          </a:p>
        </p:txBody>
      </p:sp>
      <p:sp>
        <p:nvSpPr>
          <p:cNvPr id="5" name="Footer Placeholder 4"/>
          <p:cNvSpPr>
            <a:spLocks noGrp="1"/>
          </p:cNvSpPr>
          <p:nvPr>
            <p:ph type="ftr" sz="quarter" idx="11"/>
          </p:nvPr>
        </p:nvSpPr>
        <p:spPr/>
        <p:txBody>
          <a:bodyPr/>
          <a:lstStyle/>
          <a:p>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679332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B31166"/>
                </a:solidFill>
              </a:rPr>
              <a:pPr/>
              <a:t>6/8/2016</a:t>
            </a:fld>
            <a:endParaRPr lang="en-US" dirty="0">
              <a:solidFill>
                <a:srgbClr val="B31166"/>
              </a:solidFill>
            </a:endParaRPr>
          </a:p>
        </p:txBody>
      </p:sp>
      <p:sp>
        <p:nvSpPr>
          <p:cNvPr id="6" name="Footer Placeholder 5"/>
          <p:cNvSpPr>
            <a:spLocks noGrp="1"/>
          </p:cNvSpPr>
          <p:nvPr>
            <p:ph type="ftr" sz="quarter" idx="11"/>
          </p:nvPr>
        </p:nvSpPr>
        <p:spPr/>
        <p:txBody>
          <a:bodyPr/>
          <a:lstStyle/>
          <a:p>
            <a:endParaRPr lang="en-US" dirty="0">
              <a:solidFill>
                <a:srgbClr val="B31166"/>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2325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209AB268-DDCF-4018-BE05-7319AF5CE78C}" type="datetimeFigureOut">
              <a:rPr lang="en-AU" smtClean="0"/>
              <a:t>8/06/2016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5A80B3E-BDA9-46E2-9183-D4B5C174C3A1}" type="slidenum">
              <a:rPr lang="en-AU" smtClean="0"/>
              <a:t>‹#›</a:t>
            </a:fld>
            <a:endParaRPr lang="en-AU"/>
          </a:p>
        </p:txBody>
      </p:sp>
    </p:spTree>
    <p:extLst>
      <p:ext uri="{BB962C8B-B14F-4D97-AF65-F5344CB8AC3E}">
        <p14:creationId xmlns:p14="http://schemas.microsoft.com/office/powerpoint/2010/main" val="9050057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B31166"/>
                </a:solidFill>
              </a:rPr>
              <a:pPr/>
              <a:t>6/8/2016</a:t>
            </a:fld>
            <a:endParaRPr lang="en-US" dirty="0">
              <a:solidFill>
                <a:srgbClr val="B31166"/>
              </a:solidFill>
            </a:endParaRPr>
          </a:p>
        </p:txBody>
      </p:sp>
      <p:sp>
        <p:nvSpPr>
          <p:cNvPr id="8" name="Footer Placeholder 7"/>
          <p:cNvSpPr>
            <a:spLocks noGrp="1"/>
          </p:cNvSpPr>
          <p:nvPr>
            <p:ph type="ftr" sz="quarter" idx="11"/>
          </p:nvPr>
        </p:nvSpPr>
        <p:spPr/>
        <p:txBody>
          <a:bodyPr/>
          <a:lstStyle/>
          <a:p>
            <a:endParaRPr lang="en-US" dirty="0">
              <a:solidFill>
                <a:srgbClr val="B31166"/>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701217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B31166"/>
                </a:solidFill>
              </a:rPr>
              <a:pPr/>
              <a:t>6/8/2016</a:t>
            </a:fld>
            <a:endParaRPr lang="en-US" dirty="0">
              <a:solidFill>
                <a:srgbClr val="B31166"/>
              </a:solidFill>
            </a:endParaRPr>
          </a:p>
        </p:txBody>
      </p:sp>
      <p:sp>
        <p:nvSpPr>
          <p:cNvPr id="4" name="Footer Placeholder 3"/>
          <p:cNvSpPr>
            <a:spLocks noGrp="1"/>
          </p:cNvSpPr>
          <p:nvPr>
            <p:ph type="ftr" sz="quarter" idx="11"/>
          </p:nvPr>
        </p:nvSpPr>
        <p:spPr/>
        <p:txBody>
          <a:bodyPr/>
          <a:lstStyle/>
          <a:p>
            <a:endParaRPr lang="en-US" dirty="0">
              <a:solidFill>
                <a:srgbClr val="B31166"/>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988376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B31166"/>
                </a:solidFill>
              </a:rPr>
              <a:pPr/>
              <a:t>6/8/2016</a:t>
            </a:fld>
            <a:endParaRPr lang="en-US" dirty="0">
              <a:solidFill>
                <a:srgbClr val="B31166"/>
              </a:solidFill>
            </a:endParaRPr>
          </a:p>
        </p:txBody>
      </p:sp>
      <p:sp>
        <p:nvSpPr>
          <p:cNvPr id="3" name="Footer Placeholder 2"/>
          <p:cNvSpPr>
            <a:spLocks noGrp="1"/>
          </p:cNvSpPr>
          <p:nvPr>
            <p:ph type="ftr" sz="quarter" idx="11"/>
          </p:nvPr>
        </p:nvSpPr>
        <p:spPr/>
        <p:txBody>
          <a:bodyPr/>
          <a:lstStyle/>
          <a:p>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96424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B31166"/>
                </a:solidFill>
              </a:rPr>
              <a:pPr/>
              <a:t>6/8/2016</a:t>
            </a:fld>
            <a:endParaRPr lang="en-US" dirty="0">
              <a:solidFill>
                <a:srgbClr val="B31166"/>
              </a:solidFill>
            </a:endParaRPr>
          </a:p>
        </p:txBody>
      </p:sp>
      <p:sp>
        <p:nvSpPr>
          <p:cNvPr id="6" name="Footer Placeholder 5"/>
          <p:cNvSpPr>
            <a:spLocks noGrp="1"/>
          </p:cNvSpPr>
          <p:nvPr>
            <p:ph type="ftr" sz="quarter" idx="11"/>
          </p:nvPr>
        </p:nvSpPr>
        <p:spPr/>
        <p:txBody>
          <a:bodyPr/>
          <a:lstStyle/>
          <a:p>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679788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B31166"/>
                </a:solidFill>
              </a:rPr>
              <a:pPr/>
              <a:t>6/8/2016</a:t>
            </a:fld>
            <a:endParaRPr lang="en-US" dirty="0">
              <a:solidFill>
                <a:srgbClr val="B31166"/>
              </a:solidFill>
            </a:endParaRPr>
          </a:p>
        </p:txBody>
      </p:sp>
      <p:sp>
        <p:nvSpPr>
          <p:cNvPr id="6" name="Footer Placeholder 5"/>
          <p:cNvSpPr>
            <a:spLocks noGrp="1"/>
          </p:cNvSpPr>
          <p:nvPr>
            <p:ph type="ftr" sz="quarter" idx="11"/>
          </p:nvPr>
        </p:nvSpPr>
        <p:spPr/>
        <p:txBody>
          <a:bodyPr/>
          <a:lstStyle/>
          <a:p>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963929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B31166"/>
                </a:solidFill>
              </a:rPr>
              <a:pPr/>
              <a:t>6/8/2016</a:t>
            </a:fld>
            <a:endParaRPr lang="en-US" dirty="0">
              <a:solidFill>
                <a:srgbClr val="B31166"/>
              </a:solidFill>
            </a:endParaRPr>
          </a:p>
        </p:txBody>
      </p:sp>
      <p:sp>
        <p:nvSpPr>
          <p:cNvPr id="6" name="Footer Placeholder 5"/>
          <p:cNvSpPr>
            <a:spLocks noGrp="1"/>
          </p:cNvSpPr>
          <p:nvPr>
            <p:ph type="ftr" sz="quarter" idx="11"/>
          </p:nvPr>
        </p:nvSpPr>
        <p:spPr/>
        <p:txBody>
          <a:bodyPr/>
          <a:lstStyle/>
          <a:p>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168343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B31166"/>
                </a:solidFill>
              </a:rPr>
              <a:pPr/>
              <a:t>6/8/2016</a:t>
            </a:fld>
            <a:endParaRPr lang="en-US" dirty="0">
              <a:solidFill>
                <a:srgbClr val="B31166"/>
              </a:solidFill>
            </a:endParaRPr>
          </a:p>
        </p:txBody>
      </p:sp>
      <p:sp>
        <p:nvSpPr>
          <p:cNvPr id="5" name="Footer Placeholder 4"/>
          <p:cNvSpPr>
            <a:spLocks noGrp="1"/>
          </p:cNvSpPr>
          <p:nvPr>
            <p:ph type="ftr" sz="quarter" idx="11"/>
          </p:nvPr>
        </p:nvSpPr>
        <p:spPr/>
        <p:txBody>
          <a:bodyPr/>
          <a:lstStyle/>
          <a:p>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925319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defTabSz="457200"/>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defTabSz="457200"/>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B31166"/>
                </a:solidFill>
              </a:rPr>
              <a:pPr/>
              <a:t>6/8/2016</a:t>
            </a:fld>
            <a:endParaRPr lang="en-US" dirty="0">
              <a:solidFill>
                <a:srgbClr val="B31166"/>
              </a:solidFill>
            </a:endParaRPr>
          </a:p>
        </p:txBody>
      </p:sp>
      <p:sp>
        <p:nvSpPr>
          <p:cNvPr id="5" name="Footer Placeholder 4"/>
          <p:cNvSpPr>
            <a:spLocks noGrp="1"/>
          </p:cNvSpPr>
          <p:nvPr>
            <p:ph type="ftr" sz="quarter" idx="11"/>
          </p:nvPr>
        </p:nvSpPr>
        <p:spPr/>
        <p:txBody>
          <a:bodyPr/>
          <a:lstStyle/>
          <a:p>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19279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B31166"/>
                </a:solidFill>
              </a:rPr>
              <a:pPr/>
              <a:t>6/8/2016</a:t>
            </a:fld>
            <a:endParaRPr lang="en-US" dirty="0">
              <a:solidFill>
                <a:srgbClr val="B31166"/>
              </a:solidFill>
            </a:endParaRPr>
          </a:p>
        </p:txBody>
      </p:sp>
      <p:sp>
        <p:nvSpPr>
          <p:cNvPr id="5" name="Footer Placeholder 4"/>
          <p:cNvSpPr>
            <a:spLocks noGrp="1"/>
          </p:cNvSpPr>
          <p:nvPr>
            <p:ph type="ftr" sz="quarter" idx="11"/>
          </p:nvPr>
        </p:nvSpPr>
        <p:spPr/>
        <p:txBody>
          <a:bodyPr/>
          <a:lstStyle/>
          <a:p>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165330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A87A34-81AB-432B-8DAE-1953F412C126}" type="datetimeFigureOut">
              <a:rPr lang="en-US" smtClean="0">
                <a:solidFill>
                  <a:srgbClr val="B31166"/>
                </a:solidFill>
              </a:rPr>
              <a:pPr/>
              <a:t>6/8/2016</a:t>
            </a:fld>
            <a:endParaRPr lang="en-US" dirty="0">
              <a:solidFill>
                <a:srgbClr val="B31166"/>
              </a:solidFill>
            </a:endParaRPr>
          </a:p>
        </p:txBody>
      </p:sp>
      <p:sp>
        <p:nvSpPr>
          <p:cNvPr id="8" name="Footer Placeholder 7"/>
          <p:cNvSpPr>
            <a:spLocks noGrp="1"/>
          </p:cNvSpPr>
          <p:nvPr>
            <p:ph type="ftr" sz="quarter" idx="11"/>
          </p:nvPr>
        </p:nvSpPr>
        <p:spPr/>
        <p:txBody>
          <a:bodyPr/>
          <a:lstStyle/>
          <a:p>
            <a:endParaRPr lang="en-US" dirty="0">
              <a:solidFill>
                <a:srgbClr val="B31166"/>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33471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AB268-DDCF-4018-BE05-7319AF5CE78C}" type="datetimeFigureOut">
              <a:rPr lang="en-AU" smtClean="0"/>
              <a:t>8/06/2016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5A80B3E-BDA9-46E2-9183-D4B5C174C3A1}" type="slidenum">
              <a:rPr lang="en-AU" smtClean="0"/>
              <a:t>‹#›</a:t>
            </a:fld>
            <a:endParaRPr lang="en-AU"/>
          </a:p>
        </p:txBody>
      </p:sp>
    </p:spTree>
    <p:extLst>
      <p:ext uri="{BB962C8B-B14F-4D97-AF65-F5344CB8AC3E}">
        <p14:creationId xmlns:p14="http://schemas.microsoft.com/office/powerpoint/2010/main" val="29503704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A87A34-81AB-432B-8DAE-1953F412C126}" type="datetimeFigureOut">
              <a:rPr lang="en-US" smtClean="0">
                <a:solidFill>
                  <a:srgbClr val="B31166"/>
                </a:solidFill>
              </a:rPr>
              <a:pPr/>
              <a:t>6/8/2016</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endParaRPr lang="en-US" dirty="0">
              <a:solidFill>
                <a:srgbClr val="B31166"/>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139819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8A87A34-81AB-432B-8DAE-1953F412C126}" type="datetimeFigureOut">
              <a:rPr lang="en-US" smtClean="0">
                <a:solidFill>
                  <a:srgbClr val="B31166"/>
                </a:solidFill>
              </a:rPr>
              <a:pPr/>
              <a:t>6/8/2016</a:t>
            </a:fld>
            <a:endParaRPr lang="en-US" dirty="0">
              <a:solidFill>
                <a:srgbClr val="B31166"/>
              </a:solidFill>
            </a:endParaRPr>
          </a:p>
        </p:txBody>
      </p:sp>
      <p:sp>
        <p:nvSpPr>
          <p:cNvPr id="5" name="Footer Placeholder 4"/>
          <p:cNvSpPr>
            <a:spLocks noGrp="1"/>
          </p:cNvSpPr>
          <p:nvPr>
            <p:ph type="ftr" sz="quarter" idx="11"/>
          </p:nvPr>
        </p:nvSpPr>
        <p:spPr/>
        <p:txBody>
          <a:bodyPr/>
          <a:lstStyle/>
          <a:p>
            <a:endParaRPr lang="en-US" dirty="0">
              <a:solidFill>
                <a:srgbClr val="B31166"/>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361585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48A87A34-81AB-432B-8DAE-1953F412C126}" type="datetimeFigureOut">
              <a:rPr lang="en-US" smtClean="0">
                <a:solidFill>
                  <a:srgbClr val="B31166"/>
                </a:solidFill>
              </a:rPr>
              <a:pPr/>
              <a:t>6/8/2016</a:t>
            </a:fld>
            <a:endParaRPr lang="en-US" dirty="0">
              <a:solidFill>
                <a:srgbClr val="B31166"/>
              </a:solidFill>
            </a:endParaRPr>
          </a:p>
        </p:txBody>
      </p:sp>
      <p:sp>
        <p:nvSpPr>
          <p:cNvPr id="5" name="Footer Placeholder 4"/>
          <p:cNvSpPr>
            <a:spLocks noGrp="1"/>
          </p:cNvSpPr>
          <p:nvPr>
            <p:ph type="ftr" sz="quarter" idx="11"/>
          </p:nvPr>
        </p:nvSpPr>
        <p:spPr/>
        <p:txBody>
          <a:bodyPr/>
          <a:lstStyle/>
          <a:p>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575147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BB02557A-7053-4340-A874-8AB926A8EDA1}" type="datetimeFigureOut">
              <a:rPr lang="en-US" dirty="0">
                <a:solidFill>
                  <a:srgbClr val="121316">
                    <a:lumMod val="75000"/>
                    <a:lumOff val="25000"/>
                  </a:srgbClr>
                </a:solidFill>
              </a:rPr>
              <a:pPr/>
              <a:t>6/8/2016</a:t>
            </a:fld>
            <a:endParaRPr lang="en-US" dirty="0">
              <a:solidFill>
                <a:srgbClr val="121316">
                  <a:lumMod val="75000"/>
                  <a:lumOff val="25000"/>
                </a:srgbClr>
              </a:solidFill>
            </a:endParaRPr>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solidFill>
                <a:srgbClr val="121316">
                  <a:lumMod val="75000"/>
                  <a:lumOff val="25000"/>
                </a:srgbClr>
              </a:solidFill>
            </a:endParaRPr>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AEF9944-A4F6-4C59-AEBD-678D6480B8EA}" type="slidenum">
              <a:rPr lang="en-US" dirty="0">
                <a:solidFill>
                  <a:srgbClr val="121316">
                    <a:lumMod val="75000"/>
                    <a:lumOff val="25000"/>
                  </a:srgbClr>
                </a:solidFill>
              </a:rPr>
              <a:pPr/>
              <a:t>‹#›</a:t>
            </a:fld>
            <a:endParaRPr lang="en-US" dirty="0">
              <a:solidFill>
                <a:srgbClr val="121316">
                  <a:lumMod val="75000"/>
                  <a:lumOff val="25000"/>
                </a:srgbClr>
              </a:solidFill>
            </a:endParaRPr>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4491790"/>
      </p:ext>
    </p:extLst>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solidFill>
                  <a:srgbClr val="121316">
                    <a:lumMod val="75000"/>
                    <a:lumOff val="25000"/>
                  </a:srgbClr>
                </a:solidFill>
              </a:rPr>
              <a:pPr/>
              <a:t>6/8/2016</a:t>
            </a:fld>
            <a:endParaRPr lang="en-US" dirty="0">
              <a:solidFill>
                <a:srgbClr val="121316">
                  <a:lumMod val="75000"/>
                  <a:lumOff val="25000"/>
                </a:srgbClr>
              </a:solidFill>
            </a:endParaRPr>
          </a:p>
        </p:txBody>
      </p:sp>
      <p:sp>
        <p:nvSpPr>
          <p:cNvPr id="5" name="Footer Placeholder 4"/>
          <p:cNvSpPr>
            <a:spLocks noGrp="1"/>
          </p:cNvSpPr>
          <p:nvPr>
            <p:ph type="ftr" sz="quarter" idx="11"/>
          </p:nvPr>
        </p:nvSpPr>
        <p:spPr/>
        <p:txBody>
          <a:bodyPr/>
          <a:lstStyle/>
          <a:p>
            <a:endParaRPr lang="en-US" dirty="0">
              <a:solidFill>
                <a:srgbClr val="121316">
                  <a:lumMod val="75000"/>
                  <a:lumOff val="25000"/>
                </a:srgbClr>
              </a:solidFill>
            </a:endParaRPr>
          </a:p>
        </p:txBody>
      </p:sp>
      <p:sp>
        <p:nvSpPr>
          <p:cNvPr id="6" name="Slide Number Placeholder 5"/>
          <p:cNvSpPr>
            <a:spLocks noGrp="1"/>
          </p:cNvSpPr>
          <p:nvPr>
            <p:ph type="sldNum" sz="quarter" idx="12"/>
          </p:nvPr>
        </p:nvSpPr>
        <p:spPr/>
        <p:txBody>
          <a:bodyPr/>
          <a:lstStyle/>
          <a:p>
            <a:fld id="{FAEF9944-A4F6-4C59-AEBD-678D6480B8EA}" type="slidenum">
              <a:rPr lang="en-US" dirty="0">
                <a:solidFill>
                  <a:srgbClr val="121316">
                    <a:lumMod val="75000"/>
                    <a:lumOff val="25000"/>
                  </a:srgbClr>
                </a:solidFill>
              </a:rPr>
              <a:pPr/>
              <a:t>‹#›</a:t>
            </a:fld>
            <a:endParaRPr lang="en-US" dirty="0">
              <a:solidFill>
                <a:srgbClr val="121316">
                  <a:lumMod val="75000"/>
                  <a:lumOff val="25000"/>
                </a:srgbClr>
              </a:solidFill>
            </a:endParaRPr>
          </a:p>
        </p:txBody>
      </p:sp>
    </p:spTree>
    <p:extLst>
      <p:ext uri="{BB962C8B-B14F-4D97-AF65-F5344CB8AC3E}">
        <p14:creationId xmlns:p14="http://schemas.microsoft.com/office/powerpoint/2010/main" val="25550588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solidFill>
                  <a:srgbClr val="FEFCF7"/>
                </a:solidFill>
              </a:rPr>
              <a:pPr/>
              <a:t>6/8/2016</a:t>
            </a:fld>
            <a:endParaRPr lang="en-US" dirty="0">
              <a:solidFill>
                <a:srgbClr val="FEFCF7"/>
              </a:solidFill>
            </a:endParaRPr>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solidFill>
                <a:srgbClr val="FEFCF7"/>
              </a:solidFill>
            </a:endParaRPr>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solidFill>
                  <a:srgbClr val="FEFCF7"/>
                </a:solidFill>
              </a:rPr>
              <a:pPr/>
              <a:t>‹#›</a:t>
            </a:fld>
            <a:endParaRPr lang="en-US" dirty="0">
              <a:solidFill>
                <a:srgbClr val="FEFCF7"/>
              </a:solidFill>
            </a:endParaRPr>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46081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solidFill>
                  <a:srgbClr val="121316">
                    <a:lumMod val="75000"/>
                    <a:lumOff val="25000"/>
                  </a:srgbClr>
                </a:solidFill>
              </a:rPr>
              <a:pPr/>
              <a:t>6/8/2016</a:t>
            </a:fld>
            <a:endParaRPr lang="en-US" dirty="0">
              <a:solidFill>
                <a:srgbClr val="121316">
                  <a:lumMod val="75000"/>
                  <a:lumOff val="25000"/>
                </a:srgbClr>
              </a:solidFill>
            </a:endParaRPr>
          </a:p>
        </p:txBody>
      </p:sp>
      <p:sp>
        <p:nvSpPr>
          <p:cNvPr id="6" name="Footer Placeholder 5"/>
          <p:cNvSpPr>
            <a:spLocks noGrp="1"/>
          </p:cNvSpPr>
          <p:nvPr>
            <p:ph type="ftr" sz="quarter" idx="11"/>
          </p:nvPr>
        </p:nvSpPr>
        <p:spPr/>
        <p:txBody>
          <a:bodyPr/>
          <a:lstStyle/>
          <a:p>
            <a:endParaRPr lang="en-US" dirty="0">
              <a:solidFill>
                <a:srgbClr val="121316">
                  <a:lumMod val="75000"/>
                  <a:lumOff val="25000"/>
                </a:srgbClr>
              </a:solidFill>
            </a:endParaRPr>
          </a:p>
        </p:txBody>
      </p:sp>
      <p:sp>
        <p:nvSpPr>
          <p:cNvPr id="7" name="Slide Number Placeholder 6"/>
          <p:cNvSpPr>
            <a:spLocks noGrp="1"/>
          </p:cNvSpPr>
          <p:nvPr>
            <p:ph type="sldNum" sz="quarter" idx="12"/>
          </p:nvPr>
        </p:nvSpPr>
        <p:spPr/>
        <p:txBody>
          <a:bodyPr/>
          <a:lstStyle/>
          <a:p>
            <a:fld id="{FAEF9944-A4F6-4C59-AEBD-678D6480B8EA}" type="slidenum">
              <a:rPr lang="en-US" dirty="0">
                <a:solidFill>
                  <a:srgbClr val="121316">
                    <a:lumMod val="75000"/>
                    <a:lumOff val="25000"/>
                  </a:srgbClr>
                </a:solidFill>
              </a:rPr>
              <a:pPr/>
              <a:t>‹#›</a:t>
            </a:fld>
            <a:endParaRPr lang="en-US" dirty="0">
              <a:solidFill>
                <a:srgbClr val="121316">
                  <a:lumMod val="75000"/>
                  <a:lumOff val="25000"/>
                </a:srgbClr>
              </a:solidFill>
            </a:endParaRPr>
          </a:p>
        </p:txBody>
      </p:sp>
    </p:spTree>
    <p:extLst>
      <p:ext uri="{BB962C8B-B14F-4D97-AF65-F5344CB8AC3E}">
        <p14:creationId xmlns:p14="http://schemas.microsoft.com/office/powerpoint/2010/main" val="2439084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solidFill>
                  <a:srgbClr val="121316">
                    <a:lumMod val="75000"/>
                    <a:lumOff val="25000"/>
                  </a:srgbClr>
                </a:solidFill>
              </a:rPr>
              <a:pPr/>
              <a:t>6/8/2016</a:t>
            </a:fld>
            <a:endParaRPr lang="en-US" dirty="0">
              <a:solidFill>
                <a:srgbClr val="121316">
                  <a:lumMod val="75000"/>
                  <a:lumOff val="25000"/>
                </a:srgbClr>
              </a:solidFill>
            </a:endParaRPr>
          </a:p>
        </p:txBody>
      </p:sp>
      <p:sp>
        <p:nvSpPr>
          <p:cNvPr id="8" name="Footer Placeholder 7"/>
          <p:cNvSpPr>
            <a:spLocks noGrp="1"/>
          </p:cNvSpPr>
          <p:nvPr>
            <p:ph type="ftr" sz="quarter" idx="11"/>
          </p:nvPr>
        </p:nvSpPr>
        <p:spPr/>
        <p:txBody>
          <a:bodyPr/>
          <a:lstStyle/>
          <a:p>
            <a:endParaRPr lang="en-US" dirty="0">
              <a:solidFill>
                <a:srgbClr val="121316">
                  <a:lumMod val="75000"/>
                  <a:lumOff val="25000"/>
                </a:srgbClr>
              </a:solidFill>
            </a:endParaRPr>
          </a:p>
        </p:txBody>
      </p:sp>
      <p:sp>
        <p:nvSpPr>
          <p:cNvPr id="9" name="Slide Number Placeholder 8"/>
          <p:cNvSpPr>
            <a:spLocks noGrp="1"/>
          </p:cNvSpPr>
          <p:nvPr>
            <p:ph type="sldNum" sz="quarter" idx="12"/>
          </p:nvPr>
        </p:nvSpPr>
        <p:spPr/>
        <p:txBody>
          <a:bodyPr/>
          <a:lstStyle/>
          <a:p>
            <a:fld id="{FAEF9944-A4F6-4C59-AEBD-678D6480B8EA}" type="slidenum">
              <a:rPr lang="en-US" dirty="0">
                <a:solidFill>
                  <a:srgbClr val="121316">
                    <a:lumMod val="75000"/>
                    <a:lumOff val="25000"/>
                  </a:srgbClr>
                </a:solidFill>
              </a:rPr>
              <a:pPr/>
              <a:t>‹#›</a:t>
            </a:fld>
            <a:endParaRPr lang="en-US" dirty="0">
              <a:solidFill>
                <a:srgbClr val="121316">
                  <a:lumMod val="75000"/>
                  <a:lumOff val="25000"/>
                </a:srgbClr>
              </a:solidFill>
            </a:endParaRPr>
          </a:p>
        </p:txBody>
      </p:sp>
    </p:spTree>
    <p:extLst>
      <p:ext uri="{BB962C8B-B14F-4D97-AF65-F5344CB8AC3E}">
        <p14:creationId xmlns:p14="http://schemas.microsoft.com/office/powerpoint/2010/main" val="37776837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solidFill>
                  <a:srgbClr val="121316">
                    <a:lumMod val="75000"/>
                    <a:lumOff val="25000"/>
                  </a:srgbClr>
                </a:solidFill>
              </a:rPr>
              <a:pPr/>
              <a:t>6/8/2016</a:t>
            </a:fld>
            <a:endParaRPr lang="en-US" dirty="0">
              <a:solidFill>
                <a:srgbClr val="121316">
                  <a:lumMod val="75000"/>
                  <a:lumOff val="25000"/>
                </a:srgbClr>
              </a:solidFill>
            </a:endParaRPr>
          </a:p>
        </p:txBody>
      </p:sp>
      <p:sp>
        <p:nvSpPr>
          <p:cNvPr id="4" name="Footer Placeholder 3"/>
          <p:cNvSpPr>
            <a:spLocks noGrp="1"/>
          </p:cNvSpPr>
          <p:nvPr>
            <p:ph type="ftr" sz="quarter" idx="11"/>
          </p:nvPr>
        </p:nvSpPr>
        <p:spPr/>
        <p:txBody>
          <a:bodyPr/>
          <a:lstStyle/>
          <a:p>
            <a:endParaRPr lang="en-US" dirty="0">
              <a:solidFill>
                <a:srgbClr val="121316">
                  <a:lumMod val="75000"/>
                  <a:lumOff val="25000"/>
                </a:srgbClr>
              </a:solidFill>
            </a:endParaRPr>
          </a:p>
        </p:txBody>
      </p:sp>
      <p:sp>
        <p:nvSpPr>
          <p:cNvPr id="5" name="Slide Number Placeholder 4"/>
          <p:cNvSpPr>
            <a:spLocks noGrp="1"/>
          </p:cNvSpPr>
          <p:nvPr>
            <p:ph type="sldNum" sz="quarter" idx="12"/>
          </p:nvPr>
        </p:nvSpPr>
        <p:spPr/>
        <p:txBody>
          <a:bodyPr/>
          <a:lstStyle/>
          <a:p>
            <a:fld id="{FAEF9944-A4F6-4C59-AEBD-678D6480B8EA}" type="slidenum">
              <a:rPr lang="en-US" dirty="0">
                <a:solidFill>
                  <a:srgbClr val="121316">
                    <a:lumMod val="75000"/>
                    <a:lumOff val="25000"/>
                  </a:srgbClr>
                </a:solidFill>
              </a:rPr>
              <a:pPr/>
              <a:t>‹#›</a:t>
            </a:fld>
            <a:endParaRPr lang="en-US" dirty="0">
              <a:solidFill>
                <a:srgbClr val="121316">
                  <a:lumMod val="75000"/>
                  <a:lumOff val="25000"/>
                </a:srgbClr>
              </a:solidFill>
            </a:endParaRPr>
          </a:p>
        </p:txBody>
      </p:sp>
    </p:spTree>
    <p:extLst>
      <p:ext uri="{BB962C8B-B14F-4D97-AF65-F5344CB8AC3E}">
        <p14:creationId xmlns:p14="http://schemas.microsoft.com/office/powerpoint/2010/main" val="24658484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BB02557A-7053-4340-A874-8AB926A8EDA1}" type="datetimeFigureOut">
              <a:rPr lang="en-US" dirty="0">
                <a:solidFill>
                  <a:srgbClr val="121316">
                    <a:lumMod val="75000"/>
                    <a:lumOff val="25000"/>
                  </a:srgbClr>
                </a:solidFill>
              </a:rPr>
              <a:pPr/>
              <a:t>6/8/2016</a:t>
            </a:fld>
            <a:endParaRPr lang="en-US" dirty="0">
              <a:solidFill>
                <a:srgbClr val="121316">
                  <a:lumMod val="75000"/>
                  <a:lumOff val="25000"/>
                </a:srgbClr>
              </a:solidFill>
            </a:endParaRPr>
          </a:p>
        </p:txBody>
      </p:sp>
      <p:sp>
        <p:nvSpPr>
          <p:cNvPr id="3" name="Footer Placeholder 2"/>
          <p:cNvSpPr>
            <a:spLocks noGrp="1"/>
          </p:cNvSpPr>
          <p:nvPr>
            <p:ph type="ftr" sz="quarter" idx="11"/>
          </p:nvPr>
        </p:nvSpPr>
        <p:spPr/>
        <p:txBody>
          <a:bodyPr/>
          <a:lstStyle/>
          <a:p>
            <a:endParaRPr lang="en-US" dirty="0">
              <a:solidFill>
                <a:srgbClr val="121316">
                  <a:lumMod val="75000"/>
                  <a:lumOff val="25000"/>
                </a:srgbClr>
              </a:solidFill>
            </a:endParaRPr>
          </a:p>
        </p:txBody>
      </p:sp>
      <p:sp>
        <p:nvSpPr>
          <p:cNvPr id="4" name="Slide Number Placeholder 3"/>
          <p:cNvSpPr>
            <a:spLocks noGrp="1"/>
          </p:cNvSpPr>
          <p:nvPr>
            <p:ph type="sldNum" sz="quarter" idx="12"/>
          </p:nvPr>
        </p:nvSpPr>
        <p:spPr/>
        <p:txBody>
          <a:bodyPr/>
          <a:lstStyle/>
          <a:p>
            <a:fld id="{FAEF9944-A4F6-4C59-AEBD-678D6480B8EA}" type="slidenum">
              <a:rPr lang="en-US" dirty="0">
                <a:solidFill>
                  <a:srgbClr val="121316">
                    <a:lumMod val="75000"/>
                    <a:lumOff val="25000"/>
                  </a:srgbClr>
                </a:solidFill>
              </a:rPr>
              <a:pPr/>
              <a:t>‹#›</a:t>
            </a:fld>
            <a:endParaRPr lang="en-US" dirty="0">
              <a:solidFill>
                <a:srgbClr val="121316">
                  <a:lumMod val="75000"/>
                  <a:lumOff val="25000"/>
                </a:srgbClr>
              </a:solidFill>
            </a:endParaRPr>
          </a:p>
        </p:txBody>
      </p:sp>
    </p:spTree>
    <p:extLst>
      <p:ext uri="{BB962C8B-B14F-4D97-AF65-F5344CB8AC3E}">
        <p14:creationId xmlns:p14="http://schemas.microsoft.com/office/powerpoint/2010/main" val="1821288708"/>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AB268-DDCF-4018-BE05-7319AF5CE78C}" type="datetimeFigureOut">
              <a:rPr lang="en-AU" smtClean="0"/>
              <a:t>8/06/2016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5A80B3E-BDA9-46E2-9183-D4B5C174C3A1}" type="slidenum">
              <a:rPr lang="en-AU" smtClean="0"/>
              <a:t>‹#›</a:t>
            </a:fld>
            <a:endParaRPr lang="en-AU"/>
          </a:p>
        </p:txBody>
      </p:sp>
    </p:spTree>
    <p:extLst>
      <p:ext uri="{BB962C8B-B14F-4D97-AF65-F5344CB8AC3E}">
        <p14:creationId xmlns:p14="http://schemas.microsoft.com/office/powerpoint/2010/main" val="11997097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solidFill>
                  <a:srgbClr val="121316">
                    <a:lumMod val="75000"/>
                    <a:lumOff val="25000"/>
                  </a:srgbClr>
                </a:solidFill>
              </a:rPr>
              <a:pPr/>
              <a:t>6/8/2016</a:t>
            </a:fld>
            <a:endParaRPr lang="en-US" dirty="0">
              <a:solidFill>
                <a:srgbClr val="121316">
                  <a:lumMod val="75000"/>
                  <a:lumOff val="25000"/>
                </a:srgbClr>
              </a:solidFill>
            </a:endParaRPr>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solidFill>
                <a:srgbClr val="121316">
                  <a:lumMod val="75000"/>
                  <a:lumOff val="25000"/>
                </a:srgbClr>
              </a:solidFill>
            </a:endParaRPr>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solidFill>
                  <a:srgbClr val="121316">
                    <a:lumMod val="75000"/>
                    <a:lumOff val="25000"/>
                  </a:srgbClr>
                </a:solidFill>
              </a:rPr>
              <a:pPr/>
              <a:t>‹#›</a:t>
            </a:fld>
            <a:endParaRPr lang="en-US" dirty="0">
              <a:solidFill>
                <a:srgbClr val="121316">
                  <a:lumMod val="75000"/>
                  <a:lumOff val="25000"/>
                </a:srgbClr>
              </a:solidFill>
            </a:endParaRPr>
          </a:p>
        </p:txBody>
      </p:sp>
    </p:spTree>
    <p:extLst>
      <p:ext uri="{BB962C8B-B14F-4D97-AF65-F5344CB8AC3E}">
        <p14:creationId xmlns:p14="http://schemas.microsoft.com/office/powerpoint/2010/main" val="1968082205"/>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solidFill>
                  <a:srgbClr val="121316">
                    <a:lumMod val="75000"/>
                    <a:lumOff val="25000"/>
                  </a:srgbClr>
                </a:solidFill>
              </a:rPr>
              <a:pPr/>
              <a:t>6/8/2016</a:t>
            </a:fld>
            <a:endParaRPr lang="en-US" dirty="0">
              <a:solidFill>
                <a:srgbClr val="121316">
                  <a:lumMod val="75000"/>
                  <a:lumOff val="25000"/>
                </a:srgbClr>
              </a:solidFill>
            </a:endParaRPr>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solidFill>
                <a:srgbClr val="121316">
                  <a:lumMod val="75000"/>
                  <a:lumOff val="25000"/>
                </a:srgbClr>
              </a:solidFill>
            </a:endParaRPr>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solidFill>
                  <a:srgbClr val="121316">
                    <a:lumMod val="75000"/>
                    <a:lumOff val="25000"/>
                  </a:srgbClr>
                </a:solidFill>
              </a:rPr>
              <a:pPr/>
              <a:t>‹#›</a:t>
            </a:fld>
            <a:endParaRPr lang="en-US" dirty="0">
              <a:solidFill>
                <a:srgbClr val="121316">
                  <a:lumMod val="75000"/>
                  <a:lumOff val="25000"/>
                </a:srgbClr>
              </a:solidFill>
            </a:endParaRPr>
          </a:p>
        </p:txBody>
      </p:sp>
    </p:spTree>
    <p:extLst>
      <p:ext uri="{BB962C8B-B14F-4D97-AF65-F5344CB8AC3E}">
        <p14:creationId xmlns:p14="http://schemas.microsoft.com/office/powerpoint/2010/main" val="38032529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solidFill>
                  <a:srgbClr val="121316">
                    <a:lumMod val="75000"/>
                    <a:lumOff val="25000"/>
                  </a:srgbClr>
                </a:solidFill>
              </a:rPr>
              <a:pPr/>
              <a:t>6/8/2016</a:t>
            </a:fld>
            <a:endParaRPr lang="en-US" dirty="0">
              <a:solidFill>
                <a:srgbClr val="121316">
                  <a:lumMod val="75000"/>
                  <a:lumOff val="25000"/>
                </a:srgbClr>
              </a:solidFill>
            </a:endParaRPr>
          </a:p>
        </p:txBody>
      </p:sp>
      <p:sp>
        <p:nvSpPr>
          <p:cNvPr id="5" name="Footer Placeholder 4"/>
          <p:cNvSpPr>
            <a:spLocks noGrp="1"/>
          </p:cNvSpPr>
          <p:nvPr>
            <p:ph type="ftr" sz="quarter" idx="11"/>
          </p:nvPr>
        </p:nvSpPr>
        <p:spPr/>
        <p:txBody>
          <a:bodyPr/>
          <a:lstStyle/>
          <a:p>
            <a:endParaRPr lang="en-US" dirty="0">
              <a:solidFill>
                <a:srgbClr val="121316">
                  <a:lumMod val="75000"/>
                  <a:lumOff val="25000"/>
                </a:srgbClr>
              </a:solidFill>
            </a:endParaRPr>
          </a:p>
        </p:txBody>
      </p:sp>
      <p:sp>
        <p:nvSpPr>
          <p:cNvPr id="6" name="Slide Number Placeholder 5"/>
          <p:cNvSpPr>
            <a:spLocks noGrp="1"/>
          </p:cNvSpPr>
          <p:nvPr>
            <p:ph type="sldNum" sz="quarter" idx="12"/>
          </p:nvPr>
        </p:nvSpPr>
        <p:spPr/>
        <p:txBody>
          <a:bodyPr/>
          <a:lstStyle/>
          <a:p>
            <a:fld id="{FAEF9944-A4F6-4C59-AEBD-678D6480B8EA}" type="slidenum">
              <a:rPr lang="en-US" dirty="0">
                <a:solidFill>
                  <a:srgbClr val="121316">
                    <a:lumMod val="75000"/>
                    <a:lumOff val="25000"/>
                  </a:srgbClr>
                </a:solidFill>
              </a:rPr>
              <a:pPr/>
              <a:t>‹#›</a:t>
            </a:fld>
            <a:endParaRPr lang="en-US" dirty="0">
              <a:solidFill>
                <a:srgbClr val="121316">
                  <a:lumMod val="75000"/>
                  <a:lumOff val="25000"/>
                </a:srgbClr>
              </a:solidFill>
            </a:endParaRPr>
          </a:p>
        </p:txBody>
      </p:sp>
    </p:spTree>
    <p:extLst>
      <p:ext uri="{BB962C8B-B14F-4D97-AF65-F5344CB8AC3E}">
        <p14:creationId xmlns:p14="http://schemas.microsoft.com/office/powerpoint/2010/main" val="7823391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solidFill>
                  <a:srgbClr val="121316">
                    <a:lumMod val="75000"/>
                    <a:lumOff val="25000"/>
                  </a:srgbClr>
                </a:solidFill>
              </a:rPr>
              <a:pPr/>
              <a:t>6/8/2016</a:t>
            </a:fld>
            <a:endParaRPr lang="en-US" dirty="0">
              <a:solidFill>
                <a:srgbClr val="121316">
                  <a:lumMod val="75000"/>
                  <a:lumOff val="25000"/>
                </a:srgbClr>
              </a:solidFill>
            </a:endParaRPr>
          </a:p>
        </p:txBody>
      </p:sp>
      <p:sp>
        <p:nvSpPr>
          <p:cNvPr id="5" name="Footer Placeholder 4"/>
          <p:cNvSpPr>
            <a:spLocks noGrp="1"/>
          </p:cNvSpPr>
          <p:nvPr>
            <p:ph type="ftr" sz="quarter" idx="11"/>
          </p:nvPr>
        </p:nvSpPr>
        <p:spPr>
          <a:xfrm>
            <a:off x="2933699" y="6296615"/>
            <a:ext cx="5959577" cy="365125"/>
          </a:xfrm>
        </p:spPr>
        <p:txBody>
          <a:bodyPr/>
          <a:lstStyle/>
          <a:p>
            <a:endParaRPr lang="en-US" dirty="0">
              <a:solidFill>
                <a:srgbClr val="121316">
                  <a:lumMod val="75000"/>
                  <a:lumOff val="25000"/>
                </a:srgbClr>
              </a:solidFill>
            </a:endParaRPr>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solidFill>
                  <a:srgbClr val="121316">
                    <a:lumMod val="75000"/>
                    <a:lumOff val="25000"/>
                  </a:srgbClr>
                </a:solidFill>
              </a:rPr>
              <a:pPr/>
              <a:t>‹#›</a:t>
            </a:fld>
            <a:endParaRPr lang="en-US" dirty="0">
              <a:solidFill>
                <a:srgbClr val="121316">
                  <a:lumMod val="75000"/>
                  <a:lumOff val="25000"/>
                </a:srgbClr>
              </a:solidFill>
            </a:endParaRPr>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054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C331ABA2-9A61-4BEA-A936-9F1A06B66380}" type="datetimeFigureOut">
              <a:rPr lang="en-AU" smtClean="0">
                <a:solidFill>
                  <a:prstClr val="black">
                    <a:tint val="75000"/>
                  </a:prstClr>
                </a:solidFill>
              </a:rPr>
              <a:pPr/>
              <a:t>8/06/2016</a:t>
            </a:fld>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C04567B-6D4A-4F17-8FB1-1F4A01ED3CC3}"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9334276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331ABA2-9A61-4BEA-A936-9F1A06B66380}" type="datetimeFigureOut">
              <a:rPr lang="en-AU" smtClean="0">
                <a:solidFill>
                  <a:prstClr val="black">
                    <a:tint val="75000"/>
                  </a:prstClr>
                </a:solidFill>
              </a:rPr>
              <a:pPr/>
              <a:t>8/06/2016</a:t>
            </a:fld>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C04567B-6D4A-4F17-8FB1-1F4A01ED3CC3}"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33185556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31ABA2-9A61-4BEA-A936-9F1A06B66380}" type="datetimeFigureOut">
              <a:rPr lang="en-AU" smtClean="0">
                <a:solidFill>
                  <a:prstClr val="black">
                    <a:tint val="75000"/>
                  </a:prstClr>
                </a:solidFill>
              </a:rPr>
              <a:pPr/>
              <a:t>8/06/2016</a:t>
            </a:fld>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C04567B-6D4A-4F17-8FB1-1F4A01ED3CC3}"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14570858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C331ABA2-9A61-4BEA-A936-9F1A06B66380}" type="datetimeFigureOut">
              <a:rPr lang="en-AU" smtClean="0">
                <a:solidFill>
                  <a:prstClr val="black">
                    <a:tint val="75000"/>
                  </a:prstClr>
                </a:solidFill>
              </a:rPr>
              <a:pPr/>
              <a:t>8/06/2016</a:t>
            </a:fld>
            <a:endParaRPr lang="en-AU"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AU"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C04567B-6D4A-4F17-8FB1-1F4A01ED3CC3}"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34093101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C331ABA2-9A61-4BEA-A936-9F1A06B66380}" type="datetimeFigureOut">
              <a:rPr lang="en-AU" smtClean="0">
                <a:solidFill>
                  <a:prstClr val="black">
                    <a:tint val="75000"/>
                  </a:prstClr>
                </a:solidFill>
              </a:rPr>
              <a:pPr/>
              <a:t>8/06/2016</a:t>
            </a:fld>
            <a:endParaRPr lang="en-AU"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AU"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C04567B-6D4A-4F17-8FB1-1F4A01ED3CC3}"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39901850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331ABA2-9A61-4BEA-A936-9F1A06B66380}" type="datetimeFigureOut">
              <a:rPr lang="en-AU" smtClean="0">
                <a:solidFill>
                  <a:prstClr val="black">
                    <a:tint val="75000"/>
                  </a:prstClr>
                </a:solidFill>
              </a:rPr>
              <a:pPr/>
              <a:t>8/06/2016</a:t>
            </a:fld>
            <a:endParaRPr lang="en-AU"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AU"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C04567B-6D4A-4F17-8FB1-1F4A01ED3CC3}"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986860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AB268-DDCF-4018-BE05-7319AF5CE78C}" type="datetimeFigureOut">
              <a:rPr lang="en-AU" smtClean="0"/>
              <a:t>8/06/2016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5A80B3E-BDA9-46E2-9183-D4B5C174C3A1}" type="slidenum">
              <a:rPr lang="en-AU" smtClean="0"/>
              <a:t>‹#›</a:t>
            </a:fld>
            <a:endParaRPr lang="en-AU"/>
          </a:p>
        </p:txBody>
      </p:sp>
    </p:spTree>
    <p:extLst>
      <p:ext uri="{BB962C8B-B14F-4D97-AF65-F5344CB8AC3E}">
        <p14:creationId xmlns:p14="http://schemas.microsoft.com/office/powerpoint/2010/main" val="27781788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31ABA2-9A61-4BEA-A936-9F1A06B66380}" type="datetimeFigureOut">
              <a:rPr lang="en-AU" smtClean="0">
                <a:solidFill>
                  <a:prstClr val="black">
                    <a:tint val="75000"/>
                  </a:prstClr>
                </a:solidFill>
              </a:rPr>
              <a:pPr/>
              <a:t>8/06/2016</a:t>
            </a:fld>
            <a:endParaRPr lang="en-AU"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AU"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C04567B-6D4A-4F17-8FB1-1F4A01ED3CC3}"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5630472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31ABA2-9A61-4BEA-A936-9F1A06B66380}" type="datetimeFigureOut">
              <a:rPr lang="en-AU" smtClean="0">
                <a:solidFill>
                  <a:prstClr val="black">
                    <a:tint val="75000"/>
                  </a:prstClr>
                </a:solidFill>
              </a:rPr>
              <a:pPr/>
              <a:t>8/06/2016</a:t>
            </a:fld>
            <a:endParaRPr lang="en-AU"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AU"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C04567B-6D4A-4F17-8FB1-1F4A01ED3CC3}"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7555176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31ABA2-9A61-4BEA-A936-9F1A06B66380}" type="datetimeFigureOut">
              <a:rPr lang="en-AU" smtClean="0">
                <a:solidFill>
                  <a:prstClr val="black">
                    <a:tint val="75000"/>
                  </a:prstClr>
                </a:solidFill>
              </a:rPr>
              <a:pPr/>
              <a:t>8/06/2016</a:t>
            </a:fld>
            <a:endParaRPr lang="en-AU"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AU"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C04567B-6D4A-4F17-8FB1-1F4A01ED3CC3}"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15966275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331ABA2-9A61-4BEA-A936-9F1A06B66380}" type="datetimeFigureOut">
              <a:rPr lang="en-AU" smtClean="0">
                <a:solidFill>
                  <a:prstClr val="black">
                    <a:tint val="75000"/>
                  </a:prstClr>
                </a:solidFill>
              </a:rPr>
              <a:pPr/>
              <a:t>8/06/2016</a:t>
            </a:fld>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C04567B-6D4A-4F17-8FB1-1F4A01ED3CC3}"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16021285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331ABA2-9A61-4BEA-A936-9F1A06B66380}" type="datetimeFigureOut">
              <a:rPr lang="en-AU" smtClean="0">
                <a:solidFill>
                  <a:prstClr val="black">
                    <a:tint val="75000"/>
                  </a:prstClr>
                </a:solidFill>
              </a:rPr>
              <a:pPr/>
              <a:t>8/06/2016</a:t>
            </a:fld>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C04567B-6D4A-4F17-8FB1-1F4A01ED3CC3}"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25549536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775546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438665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259633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540412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solidFill>
              </a:rPr>
              <a:pPr/>
              <a:t>6/8/2016</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68760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theme" Target="../theme/theme10.xml"/><Relationship Id="rId3" Type="http://schemas.openxmlformats.org/officeDocument/2006/relationships/slideLayout" Target="../slideLayouts/slideLayout131.xml"/><Relationship Id="rId21" Type="http://schemas.openxmlformats.org/officeDocument/2006/relationships/image" Target="../media/image8.png"/><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image" Target="../media/image7.png"/><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19" Type="http://schemas.openxmlformats.org/officeDocument/2006/relationships/image" Target="../media/image6.png"/><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1.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2.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3.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theme" Target="../theme/theme14.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5.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theme" Target="../theme/theme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19" Type="http://schemas.openxmlformats.org/officeDocument/2006/relationships/image" Target="../media/image12.png"/><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3.jpe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theme" Target="../theme/theme8.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image" Target="../media/image2.png"/><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theme" Target="../theme/theme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image" Target="../media/image2.png"/><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AB268-DDCF-4018-BE05-7319AF5CE78C}" type="datetimeFigureOut">
              <a:rPr lang="en-AU" smtClean="0"/>
              <a:t>8/06/2016</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80B3E-BDA9-46E2-9183-D4B5C174C3A1}" type="slidenum">
              <a:rPr lang="en-AU" smtClean="0"/>
              <a:t>‹#›</a:t>
            </a:fld>
            <a:endParaRPr lang="en-AU"/>
          </a:p>
        </p:txBody>
      </p:sp>
    </p:spTree>
    <p:extLst>
      <p:ext uri="{BB962C8B-B14F-4D97-AF65-F5344CB8AC3E}">
        <p14:creationId xmlns:p14="http://schemas.microsoft.com/office/powerpoint/2010/main" val="2210467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48A87A34-81AB-432B-8DAE-1953F412C126}" type="datetimeFigureOut">
              <a:rPr lang="en-US" dirty="0">
                <a:solidFill>
                  <a:prstClr val="white">
                    <a:tint val="75000"/>
                    <a:alpha val="60000"/>
                  </a:prstClr>
                </a:solidFill>
              </a:rPr>
              <a:pPr defTabSz="457200"/>
              <a:t>6/8/2016</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968621126"/>
      </p:ext>
    </p:extLst>
  </p:cSld>
  <p:clrMap bg1="dk1" tx1="lt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46CE7D5-CF57-46EF-B807-FDD0502418D4}" type="datetimeFigureOut">
              <a:rPr lang="en-US" smtClean="0">
                <a:solidFill>
                  <a:prstClr val="black">
                    <a:lumMod val="95000"/>
                    <a:lumOff val="5000"/>
                  </a:prstClr>
                </a:solidFill>
              </a:rPr>
              <a:pPr/>
              <a:t>6/8/2016</a:t>
            </a:fld>
            <a:endParaRPr lang="en-US">
              <a:solidFill>
                <a:prstClr val="black">
                  <a:lumMod val="95000"/>
                  <a:lumOff val="5000"/>
                </a:prstClr>
              </a:solidFill>
            </a:endParaRP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solidFill>
                <a:prstClr val="black">
                  <a:lumMod val="95000"/>
                  <a:lumOff val="5000"/>
                </a:prstClr>
              </a:solidFill>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30EA680-D336-4FF7-8B7A-9848BB0A1C32}"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585706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82780-D793-411A-8396-943A739EAF64}" type="datetimeFigureOut">
              <a:rPr lang="en-AU" smtClean="0">
                <a:solidFill>
                  <a:prstClr val="black">
                    <a:tint val="75000"/>
                  </a:prstClr>
                </a:solidFill>
              </a:rPr>
              <a:pPr/>
              <a:t>8/06/2016</a:t>
            </a:fld>
            <a:endParaRPr lang="en-AU">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24270-958B-4454-B896-3684C75C4CC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2198421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defTabSz="457200"/>
            <a:fld id="{4F4F5A5D-0650-47AE-B106-64C0EEE0C345}" type="datetimeFigureOut">
              <a:rPr lang="en-AU" smtClean="0">
                <a:solidFill>
                  <a:srgbClr val="191B0E"/>
                </a:solidFill>
              </a:rPr>
              <a:pPr defTabSz="457200"/>
              <a:t>8/06/2016</a:t>
            </a:fld>
            <a:endParaRPr lang="en-AU"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defTabSz="457200"/>
            <a:endParaRPr lang="en-AU"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defTabSz="457200"/>
            <a:fld id="{4D3F016D-F2F1-481D-9F5B-4EE1A1F932B8}" type="slidenum">
              <a:rPr lang="en-AU" smtClean="0">
                <a:solidFill>
                  <a:srgbClr val="191B0E"/>
                </a:solidFill>
              </a:rPr>
              <a:pPr defTabSz="457200"/>
              <a:t>‹#›</a:t>
            </a:fld>
            <a:endParaRPr lang="en-AU"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440373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dirty="0">
                <a:solidFill>
                  <a:prstClr val="white"/>
                </a:solidFill>
              </a:rPr>
              <a:pPr defTabSz="457200"/>
              <a:t>6/8/2016</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dirty="0">
                <a:solidFill>
                  <a:srgbClr val="00C6BB"/>
                </a:solidFill>
              </a:rPr>
              <a:pPr defTabSz="457200"/>
              <a:t>‹#›</a:t>
            </a:fld>
            <a:endParaRPr lang="en-US" dirty="0">
              <a:solidFill>
                <a:srgbClr val="00C6BB"/>
              </a:solidFill>
            </a:endParaRPr>
          </a:p>
        </p:txBody>
      </p:sp>
    </p:spTree>
    <p:extLst>
      <p:ext uri="{BB962C8B-B14F-4D97-AF65-F5344CB8AC3E}">
        <p14:creationId xmlns:p14="http://schemas.microsoft.com/office/powerpoint/2010/main" val="1722945048"/>
      </p:ext>
    </p:extLst>
  </p:cSld>
  <p:clrMap bg1="dk1" tx1="lt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77678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48A87A34-81AB-432B-8DAE-1953F412C126}" type="datetimeFigureOut">
              <a:rPr lang="en-US" smtClean="0">
                <a:solidFill>
                  <a:prstClr val="white">
                    <a:tint val="75000"/>
                  </a:prstClr>
                </a:solidFill>
              </a:rPr>
              <a:pPr defTabSz="457200"/>
              <a:t>6/8/2016</a:t>
            </a:fld>
            <a:endParaRPr lang="en-US" dirty="0">
              <a:solidFill>
                <a:prstClr val="white">
                  <a:tint val="75000"/>
                </a:prstClr>
              </a:solidFill>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D22F896-40B5-4ADD-8801-0D06FADFA095}"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893301517"/>
      </p:ext>
    </p:extLst>
  </p:cSld>
  <p:clrMap bg1="dk1" tx1="lt1" bg2="dk2"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solidFill>
                  <a:prstClr val="white">
                    <a:tint val="75000"/>
                  </a:prstClr>
                </a:solidFill>
              </a:rPr>
              <a:pPr/>
              <a:t>6/8/2016</a:t>
            </a:fld>
            <a:endParaRPr lang="en-US" dirty="0">
              <a:solidFill>
                <a:prstClr val="white">
                  <a:tint val="75000"/>
                </a:prstClr>
              </a:solidFill>
            </a:endParaRP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380137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fld id="{5586B75A-687E-405C-8A0B-8D00578BA2C3}" type="datetimeFigureOut">
              <a:rPr lang="en-US" dirty="0">
                <a:solidFill>
                  <a:srgbClr val="000000">
                    <a:lumMod val="50000"/>
                    <a:lumOff val="50000"/>
                  </a:srgbClr>
                </a:solidFill>
              </a:rPr>
              <a:pPr defTabSz="457200"/>
              <a:t>6/8/2016</a:t>
            </a:fld>
            <a:endParaRPr lang="en-US" dirty="0">
              <a:solidFill>
                <a:srgbClr val="000000">
                  <a:lumMod val="50000"/>
                  <a:lumOff val="50000"/>
                </a:srgbClr>
              </a:solidFill>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endParaRPr lang="en-US" dirty="0">
              <a:solidFill>
                <a:srgbClr val="000000">
                  <a:lumMod val="50000"/>
                  <a:lumOff val="50000"/>
                </a:srgbClr>
              </a:solidFill>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defTabSz="457200"/>
            <a:fld id="{4FAB73BC-B049-4115-A692-8D63A059BFB8}" type="slidenum">
              <a:rPr lang="en-US" dirty="0">
                <a:solidFill>
                  <a:srgbClr val="40BAD2"/>
                </a:solidFill>
              </a:rPr>
              <a:pPr defTabSz="457200"/>
              <a:t>‹#›</a:t>
            </a:fld>
            <a:endParaRPr lang="en-US" dirty="0">
              <a:solidFill>
                <a:srgbClr val="40BAD2"/>
              </a:solidFill>
            </a:endParaRPr>
          </a:p>
        </p:txBody>
      </p:sp>
    </p:spTree>
    <p:extLst>
      <p:ext uri="{BB962C8B-B14F-4D97-AF65-F5344CB8AC3E}">
        <p14:creationId xmlns:p14="http://schemas.microsoft.com/office/powerpoint/2010/main" val="78183809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dirty="0">
                <a:solidFill>
                  <a:prstClr val="black">
                    <a:tint val="75000"/>
                  </a:prstClr>
                </a:solidFill>
              </a:rPr>
              <a:pPr defTabSz="457200"/>
              <a:t>6/8/2016</a:t>
            </a:fld>
            <a:endParaRPr lang="en-US" dirty="0">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pPr defTabSz="457200"/>
            <a:fld id="{D57F1E4F-1CFF-5643-939E-217C01CDF565}" type="slidenum">
              <a:rPr lang="en-US" dirty="0">
                <a:solidFill>
                  <a:srgbClr val="F496CB">
                    <a:lumMod val="75000"/>
                  </a:srgbClr>
                </a:solidFill>
              </a:rPr>
              <a:pPr defTabSz="457200"/>
              <a:t>‹#›</a:t>
            </a:fld>
            <a:endParaRPr lang="en-US" dirty="0">
              <a:solidFill>
                <a:srgbClr val="F496CB">
                  <a:lumMod val="75000"/>
                </a:srgbClr>
              </a:solidFill>
            </a:endParaRPr>
          </a:p>
        </p:txBody>
      </p:sp>
    </p:spTree>
    <p:extLst>
      <p:ext uri="{BB962C8B-B14F-4D97-AF65-F5344CB8AC3E}">
        <p14:creationId xmlns:p14="http://schemas.microsoft.com/office/powerpoint/2010/main" val="148347121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ransition spd="slow">
    <p:push dir="u"/>
  </p:transition>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defTabSz="457200"/>
            <a:fld id="{48A87A34-81AB-432B-8DAE-1953F412C126}" type="datetimeFigureOut">
              <a:rPr lang="en-US" smtClean="0">
                <a:solidFill>
                  <a:srgbClr val="B31166"/>
                </a:solidFill>
              </a:rPr>
              <a:pPr defTabSz="457200"/>
              <a:t>6/8/2016</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defTabSz="457200"/>
            <a:endParaRPr lang="en-US" dirty="0">
              <a:solidFill>
                <a:srgbClr val="B31166"/>
              </a:solidFill>
            </a:endParaRP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pPr defTabSz="457200"/>
            <a:fld id="{6D22F896-40B5-4ADD-8801-0D06FADFA095}"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345988196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pPr defTabSz="457200"/>
            <a:fld id="{BB02557A-7053-4340-A874-8AB926A8EDA1}" type="datetimeFigureOut">
              <a:rPr lang="en-US" dirty="0">
                <a:solidFill>
                  <a:srgbClr val="121316">
                    <a:lumMod val="75000"/>
                    <a:lumOff val="25000"/>
                  </a:srgbClr>
                </a:solidFill>
              </a:rPr>
              <a:pPr defTabSz="457200"/>
              <a:t>6/8/2016</a:t>
            </a:fld>
            <a:endParaRPr lang="en-US" dirty="0">
              <a:solidFill>
                <a:srgbClr val="121316">
                  <a:lumMod val="75000"/>
                  <a:lumOff val="25000"/>
                </a:srgbClr>
              </a:solidFill>
            </a:endParaRPr>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pPr defTabSz="457200"/>
            <a:endParaRPr lang="en-US" dirty="0">
              <a:solidFill>
                <a:srgbClr val="121316">
                  <a:lumMod val="75000"/>
                  <a:lumOff val="25000"/>
                </a:srgbClr>
              </a:solidFill>
            </a:endParaRPr>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pPr defTabSz="457200"/>
            <a:fld id="{FAEF9944-A4F6-4C59-AEBD-678D6480B8EA}" type="slidenum">
              <a:rPr lang="en-US" dirty="0">
                <a:solidFill>
                  <a:srgbClr val="121316">
                    <a:lumMod val="75000"/>
                    <a:lumOff val="25000"/>
                  </a:srgbClr>
                </a:solidFill>
              </a:rPr>
              <a:pPr defTabSz="457200"/>
              <a:t>‹#›</a:t>
            </a:fld>
            <a:endParaRPr lang="en-US" dirty="0">
              <a:solidFill>
                <a:srgbClr val="121316">
                  <a:lumMod val="75000"/>
                  <a:lumOff val="25000"/>
                </a:srgbClr>
              </a:solidFill>
            </a:endParaRPr>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21797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28000">
              <a:schemeClr val="accent1">
                <a:lumMod val="20000"/>
                <a:lumOff val="80000"/>
              </a:schemeClr>
            </a:gs>
            <a:gs pos="52000">
              <a:schemeClr val="bg1"/>
            </a:gs>
            <a:gs pos="77000">
              <a:schemeClr val="accent1">
                <a:lumMod val="20000"/>
                <a:lumOff val="80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31ABA2-9A61-4BEA-A936-9F1A06B66380}" type="datetimeFigureOut">
              <a:rPr lang="en-AU" smtClean="0">
                <a:solidFill>
                  <a:prstClr val="black">
                    <a:tint val="75000"/>
                  </a:prstClr>
                </a:solidFill>
              </a:rPr>
              <a:pPr/>
              <a:t>8/06/2016</a:t>
            </a:fld>
            <a:endParaRPr lang="en-AU"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4567B-6D4A-4F17-8FB1-1F4A01ED3CC3}"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316826937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defTabSz="457200"/>
            <a:fld id="{48A87A34-81AB-432B-8DAE-1953F412C126}" type="datetimeFigureOut">
              <a:rPr lang="en-US" dirty="0">
                <a:solidFill>
                  <a:prstClr val="black"/>
                </a:solidFill>
              </a:rPr>
              <a:pPr defTabSz="457200"/>
              <a:t>6/8/2016</a:t>
            </a:fld>
            <a:endParaRPr lang="en-US" dirty="0">
              <a:solidFill>
                <a:prstClr val="black"/>
              </a:solidFill>
            </a:endParaRP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defTabSz="457200"/>
            <a:fld id="{6D22F896-40B5-4ADD-8801-0D06FADFA095}" type="slidenum">
              <a:rPr lang="en-US" dirty="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99210032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4000">
              <a:schemeClr val="tx1"/>
            </a:gs>
            <a:gs pos="0">
              <a:schemeClr val="bg1">
                <a:lumMod val="95000"/>
              </a:schemeClr>
            </a:gs>
            <a:gs pos="46000">
              <a:schemeClr val="bg1"/>
            </a:gs>
            <a:gs pos="10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defTabSz="457200"/>
            <a:fld id="{48A87A34-81AB-432B-8DAE-1953F412C126}" type="datetimeFigureOut">
              <a:rPr lang="en-US" dirty="0">
                <a:solidFill>
                  <a:prstClr val="black"/>
                </a:solidFill>
              </a:rPr>
              <a:pPr defTabSz="457200"/>
              <a:t>6/8/2016</a:t>
            </a:fld>
            <a:endParaRPr lang="en-US" dirty="0">
              <a:solidFill>
                <a:prstClr val="black"/>
              </a:solidFill>
            </a:endParaRP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defTabSz="457200"/>
            <a:fld id="{6D22F896-40B5-4ADD-8801-0D06FADFA095}" type="slidenum">
              <a:rPr lang="en-US" dirty="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369348140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84.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E28xqYpupdM" TargetMode="External"/><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5.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package" Target="../embeddings/Microsoft_PowerPoint_Presentation1.pptx"/></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7.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57.xml"/><Relationship Id="rId1" Type="http://schemas.openxmlformats.org/officeDocument/2006/relationships/video" Target="https://www.youtube.com/embed/gG4KUd_GyHE" TargetMode="External"/><Relationship Id="rId4" Type="http://schemas.openxmlformats.org/officeDocument/2006/relationships/hyperlink" Target="https://www.youtube.com/watch?v=gG4KUd_GyH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57.xml"/><Relationship Id="rId4" Type="http://schemas.openxmlformats.org/officeDocument/2006/relationships/image" Target="../media/image38.tiff"/></Relationships>
</file>

<file path=ppt/slides/_rels/slide2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57.xml"/><Relationship Id="rId4" Type="http://schemas.openxmlformats.org/officeDocument/2006/relationships/image" Target="../media/image41.tiff"/></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47.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5VbU-iBEu5Q" TargetMode="External"/><Relationship Id="rId2" Type="http://schemas.openxmlformats.org/officeDocument/2006/relationships/image" Target="../media/image42.jpeg"/><Relationship Id="rId1" Type="http://schemas.openxmlformats.org/officeDocument/2006/relationships/slideLayout" Target="../slideLayouts/slideLayout64.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pinterest.com/pin/311592867941970244/" TargetMode="Externa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80.xm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0.xml"/><Relationship Id="rId5" Type="http://schemas.openxmlformats.org/officeDocument/2006/relationships/image" Target="../media/image68.jpe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2" Type="http://schemas.openxmlformats.org/officeDocument/2006/relationships/hyperlink" Target="https://www.youtube.com/watch?v=RkVm6Chgaww" TargetMode="Externa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hyperlink" Target="http://www.thebrickbible.com/01_ot/01_genesis/03_the_fall/index.php#image-0" TargetMode="Externa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30.xml"/><Relationship Id="rId5" Type="http://schemas.openxmlformats.org/officeDocument/2006/relationships/image" Target="../media/image72.jpg"/><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14.xml"/><Relationship Id="rId1" Type="http://schemas.openxmlformats.org/officeDocument/2006/relationships/slideLayout" Target="../slideLayouts/slideLayout204.xml"/></Relationships>
</file>

<file path=ppt/slides/_rels/slide57.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tiff"/><Relationship Id="rId1" Type="http://schemas.openxmlformats.org/officeDocument/2006/relationships/slideLayout" Target="../slideLayouts/slideLayout205.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82.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19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9.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98.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8.xml"/><Relationship Id="rId1" Type="http://schemas.openxmlformats.org/officeDocument/2006/relationships/slideLayout" Target="../slideLayouts/slideLayout98.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98.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13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0.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1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3335" y="1122363"/>
            <a:ext cx="11140226" cy="2387600"/>
          </a:xfrm>
        </p:spPr>
        <p:txBody>
          <a:bodyPr>
            <a:normAutofit/>
          </a:bodyPr>
          <a:lstStyle/>
          <a:p>
            <a:r>
              <a:rPr lang="en-AU" dirty="0" smtClean="0"/>
              <a:t>5L  Presents….</a:t>
            </a:r>
            <a:br>
              <a:rPr lang="en-AU" dirty="0" smtClean="0"/>
            </a:br>
            <a:r>
              <a:rPr lang="en-AU" sz="7200" dirty="0" smtClean="0">
                <a:latin typeface="Cooper Black" panose="0208090404030B020404" pitchFamily="18" charset="0"/>
              </a:rPr>
              <a:t>The Lord’s Prayer</a:t>
            </a:r>
            <a:endParaRPr lang="en-AU" dirty="0">
              <a:latin typeface="Cooper Black" panose="0208090404030B020404" pitchFamily="18" charset="0"/>
            </a:endParaRPr>
          </a:p>
        </p:txBody>
      </p:sp>
    </p:spTree>
    <p:extLst>
      <p:ext uri="{BB962C8B-B14F-4D97-AF65-F5344CB8AC3E}">
        <p14:creationId xmlns:p14="http://schemas.microsoft.com/office/powerpoint/2010/main" val="2491404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9822" y="1111348"/>
            <a:ext cx="9777046" cy="5078313"/>
          </a:xfrm>
          <a:prstGeom prst="rect">
            <a:avLst/>
          </a:prstGeom>
        </p:spPr>
        <p:txBody>
          <a:bodyPr wrap="square">
            <a:spAutoFit/>
          </a:bodyPr>
          <a:lstStyle/>
          <a:p>
            <a:pPr defTabSz="457200"/>
            <a:r>
              <a:rPr lang="en-AU" sz="3600" b="1" dirty="0">
                <a:ln w="3175" cmpd="sng">
                  <a:noFill/>
                </a:ln>
                <a:solidFill>
                  <a:prstClr val="black">
                    <a:lumMod val="85000"/>
                    <a:lumOff val="15000"/>
                  </a:prstClr>
                </a:solidFill>
                <a:latin typeface="Century" panose="02040604050505020304" pitchFamily="18" charset="0"/>
              </a:rPr>
              <a:t>Why is it so easy to put our trust in the things of this world and so difficult to put our trust in God? </a:t>
            </a:r>
            <a:r>
              <a:rPr lang="en-AU" sz="3600" dirty="0">
                <a:ln w="3175" cmpd="sng">
                  <a:noFill/>
                </a:ln>
                <a:solidFill>
                  <a:prstClr val="black">
                    <a:lumMod val="85000"/>
                    <a:lumOff val="15000"/>
                  </a:prstClr>
                </a:solidFill>
                <a:latin typeface="Century" panose="02040604050505020304" pitchFamily="18" charset="0"/>
              </a:rPr>
              <a:t>Is it because we can ‘see’  the things of this world, but we cannot physically see God? Every day, we have problems that are too hard for us to control so we struggle, but we still put trust in the world. Even though it is much better to trust God not the world. </a:t>
            </a:r>
            <a:endParaRPr lang="en-AU" sz="3600" dirty="0">
              <a:solidFill>
                <a:prstClr val="black"/>
              </a:solidFill>
              <a:latin typeface="Century" panose="02040604050505020304" pitchFamily="18" charset="0"/>
            </a:endParaRPr>
          </a:p>
        </p:txBody>
      </p:sp>
    </p:spTree>
    <p:extLst>
      <p:ext uri="{BB962C8B-B14F-4D97-AF65-F5344CB8AC3E}">
        <p14:creationId xmlns:p14="http://schemas.microsoft.com/office/powerpoint/2010/main" val="398776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5008" y="1712890"/>
            <a:ext cx="9182637" cy="2985433"/>
          </a:xfrm>
          <a:prstGeom prst="rect">
            <a:avLst/>
          </a:prstGeom>
          <a:noFill/>
        </p:spPr>
        <p:txBody>
          <a:bodyPr wrap="square" rtlCol="0">
            <a:spAutoFit/>
          </a:bodyPr>
          <a:lstStyle/>
          <a:p>
            <a:pPr algn="ctr"/>
            <a:r>
              <a:rPr lang="en-AU" sz="8000" dirty="0" smtClean="0"/>
              <a:t>Hallowed be your name</a:t>
            </a:r>
          </a:p>
          <a:p>
            <a:pPr algn="ctr"/>
            <a:r>
              <a:rPr lang="en-AU" sz="2800" dirty="0" smtClean="0"/>
              <a:t>Frances and Shonagh 5L</a:t>
            </a:r>
            <a:endParaRPr lang="en-AU" sz="2800" dirty="0"/>
          </a:p>
        </p:txBody>
      </p:sp>
    </p:spTree>
    <p:extLst>
      <p:ext uri="{BB962C8B-B14F-4D97-AF65-F5344CB8AC3E}">
        <p14:creationId xmlns:p14="http://schemas.microsoft.com/office/powerpoint/2010/main" val="18475097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HALLOWED BE</a:t>
            </a:r>
            <a:br>
              <a:rPr lang="en-AU" dirty="0" smtClean="0"/>
            </a:br>
            <a:r>
              <a:rPr lang="en-AU" dirty="0" smtClean="0"/>
              <a:t>THY </a:t>
            </a:r>
            <a:r>
              <a:rPr lang="en-AU" smtClean="0"/>
              <a:t>NAME </a:t>
            </a:r>
            <a:endParaRPr lang="en-AU" dirty="0"/>
          </a:p>
        </p:txBody>
      </p:sp>
      <p:sp>
        <p:nvSpPr>
          <p:cNvPr id="3" name="Subtitle 2"/>
          <p:cNvSpPr>
            <a:spLocks noGrp="1"/>
          </p:cNvSpPr>
          <p:nvPr>
            <p:ph type="subTitle" idx="1"/>
          </p:nvPr>
        </p:nvSpPr>
        <p:spPr>
          <a:xfrm>
            <a:off x="-1" y="5120736"/>
            <a:ext cx="12125739" cy="1737263"/>
          </a:xfrm>
        </p:spPr>
        <p:txBody>
          <a:bodyPr>
            <a:normAutofit lnSpcReduction="10000"/>
          </a:bodyPr>
          <a:lstStyle/>
          <a:p>
            <a:endParaRPr lang="en-AU" dirty="0"/>
          </a:p>
          <a:p>
            <a:endParaRPr lang="en-AU" dirty="0" smtClean="0"/>
          </a:p>
          <a:p>
            <a:endParaRPr lang="en-AU" dirty="0"/>
          </a:p>
          <a:p>
            <a:r>
              <a:rPr lang="en-AU" dirty="0" smtClean="0"/>
              <a:t>Shonagh                                                                                                                                                 Frances</a:t>
            </a:r>
            <a:endParaRPr lang="en-AU"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886"/>
            <a:ext cx="2316352" cy="1737264"/>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5649" y="0"/>
            <a:ext cx="2316352" cy="1737264"/>
          </a:xfrm>
          <a:prstGeom prst="rect">
            <a:avLst/>
          </a:prstGeom>
        </p:spPr>
      </p:pic>
      <p:sp>
        <p:nvSpPr>
          <p:cNvPr id="7" name="AutoShape 2" descr="Image result for holy"/>
          <p:cNvSpPr>
            <a:spLocks noChangeAspect="1" noChangeArrowheads="1"/>
          </p:cNvSpPr>
          <p:nvPr/>
        </p:nvSpPr>
        <p:spPr bwMode="auto">
          <a:xfrm>
            <a:off x="3061308" y="338335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sp>
        <p:nvSpPr>
          <p:cNvPr id="8" name="AutoShape 4" descr="Image result for holy"/>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solidFill>
                <a:prstClr val="black"/>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530" y="5426585"/>
            <a:ext cx="3114675" cy="1466850"/>
          </a:xfrm>
          <a:prstGeom prst="rect">
            <a:avLst/>
          </a:prstGeom>
        </p:spPr>
      </p:pic>
    </p:spTree>
    <p:extLst>
      <p:ext uri="{BB962C8B-B14F-4D97-AF65-F5344CB8AC3E}">
        <p14:creationId xmlns:p14="http://schemas.microsoft.com/office/powerpoint/2010/main" val="36545956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453" y="0"/>
            <a:ext cx="10751102" cy="1342197"/>
          </a:xfrm>
        </p:spPr>
        <p:txBody>
          <a:bodyPr/>
          <a:lstStyle/>
          <a:p>
            <a:pPr algn="ctr"/>
            <a:r>
              <a:rPr lang="en-AU" dirty="0" smtClean="0"/>
              <a:t>The word “holy” means…</a:t>
            </a:r>
            <a:endParaRPr lang="en-AU" dirty="0"/>
          </a:p>
        </p:txBody>
      </p:sp>
      <p:sp>
        <p:nvSpPr>
          <p:cNvPr id="3" name="Text Placeholder 2"/>
          <p:cNvSpPr>
            <a:spLocks noGrp="1"/>
          </p:cNvSpPr>
          <p:nvPr>
            <p:ph type="body" idx="1"/>
          </p:nvPr>
        </p:nvSpPr>
        <p:spPr>
          <a:xfrm>
            <a:off x="2808160" y="1342197"/>
            <a:ext cx="6433811" cy="3730735"/>
          </a:xfrm>
        </p:spPr>
        <p:txBody>
          <a:bodyPr/>
          <a:lstStyle/>
          <a:p>
            <a:r>
              <a:rPr lang="en-AU" dirty="0" smtClean="0"/>
              <a:t>Meaning that God is sacred, so God is important.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6636" y="1714500"/>
            <a:ext cx="3902528" cy="5143500"/>
          </a:xfrm>
          <a:prstGeom prst="rect">
            <a:avLst/>
          </a:prstGeom>
        </p:spPr>
      </p:pic>
      <p:sp>
        <p:nvSpPr>
          <p:cNvPr id="5" name="4-Point Star 4"/>
          <p:cNvSpPr/>
          <p:nvPr/>
        </p:nvSpPr>
        <p:spPr>
          <a:xfrm>
            <a:off x="1093660" y="2967717"/>
            <a:ext cx="1714500" cy="2637065"/>
          </a:xfrm>
          <a:prstGeom prst="star4">
            <a:avLst/>
          </a:prstGeom>
          <a:gradFill>
            <a:gsLst>
              <a:gs pos="0">
                <a:srgbClr val="FF0000"/>
              </a:gs>
              <a:gs pos="32000">
                <a:srgbClr val="FFC000"/>
              </a:gs>
              <a:gs pos="54000">
                <a:srgbClr val="FFFF00"/>
              </a:gs>
              <a:gs pos="73000">
                <a:srgbClr val="FFC000"/>
              </a:gs>
              <a:gs pos="100000">
                <a:srgbClr val="FF0000"/>
              </a:gs>
            </a:gsLst>
            <a:lin ang="5400000" scaled="1"/>
          </a:gra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prstClr val="white"/>
              </a:solidFill>
            </a:endParaRPr>
          </a:p>
        </p:txBody>
      </p:sp>
      <p:sp>
        <p:nvSpPr>
          <p:cNvPr id="6" name="4-Point Star 5"/>
          <p:cNvSpPr/>
          <p:nvPr/>
        </p:nvSpPr>
        <p:spPr>
          <a:xfrm>
            <a:off x="9307640" y="2967716"/>
            <a:ext cx="1714500" cy="2637065"/>
          </a:xfrm>
          <a:prstGeom prst="star4">
            <a:avLst/>
          </a:prstGeom>
          <a:gradFill>
            <a:gsLst>
              <a:gs pos="0">
                <a:srgbClr val="FF0000"/>
              </a:gs>
              <a:gs pos="32000">
                <a:srgbClr val="FFC000"/>
              </a:gs>
              <a:gs pos="54000">
                <a:srgbClr val="FFFF00"/>
              </a:gs>
              <a:gs pos="73000">
                <a:srgbClr val="FFC000"/>
              </a:gs>
              <a:gs pos="100000">
                <a:srgbClr val="FF0000"/>
              </a:gs>
            </a:gsLst>
            <a:lin ang="5400000" scaled="1"/>
          </a:gra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prstClr val="white"/>
              </a:solidFill>
            </a:endParaRPr>
          </a:p>
        </p:txBody>
      </p:sp>
    </p:spTree>
    <p:extLst>
      <p:ext uri="{BB962C8B-B14F-4D97-AF65-F5344CB8AC3E}">
        <p14:creationId xmlns:p14="http://schemas.microsoft.com/office/powerpoint/2010/main" val="10983228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019" y="93634"/>
            <a:ext cx="10515600" cy="1510748"/>
          </a:xfrm>
        </p:spPr>
        <p:txBody>
          <a:bodyPr>
            <a:normAutofit fontScale="90000"/>
          </a:bodyPr>
          <a:lstStyle/>
          <a:p>
            <a:r>
              <a:rPr lang="en-AU" dirty="0" smtClean="0"/>
              <a:t>How you can show that Gods name is </a:t>
            </a:r>
            <a:br>
              <a:rPr lang="en-AU" dirty="0" smtClean="0"/>
            </a:br>
            <a:r>
              <a:rPr lang="en-AU" dirty="0"/>
              <a:t> </a:t>
            </a:r>
            <a:r>
              <a:rPr lang="en-AU" dirty="0" smtClean="0"/>
              <a:t>                           </a:t>
            </a:r>
            <a:r>
              <a:rPr lang="en-AU" dirty="0" smtClean="0">
                <a:latin typeface="Arial Black" panose="020B0A04020102020204" pitchFamily="34" charset="0"/>
              </a:rPr>
              <a:t>holy</a:t>
            </a:r>
            <a:endParaRPr lang="en-AU" dirty="0">
              <a:latin typeface="Arial Black" panose="020B0A04020102020204" pitchFamily="34" charset="0"/>
            </a:endParaRPr>
          </a:p>
        </p:txBody>
      </p:sp>
      <p:sp>
        <p:nvSpPr>
          <p:cNvPr id="3" name="Text Placeholder 2"/>
          <p:cNvSpPr>
            <a:spLocks noGrp="1"/>
          </p:cNvSpPr>
          <p:nvPr>
            <p:ph type="body" idx="1"/>
          </p:nvPr>
        </p:nvSpPr>
        <p:spPr>
          <a:xfrm>
            <a:off x="641019" y="1604382"/>
            <a:ext cx="10515600" cy="2729079"/>
          </a:xfrm>
        </p:spPr>
        <p:txBody>
          <a:bodyPr/>
          <a:lstStyle/>
          <a:p>
            <a:r>
              <a:rPr lang="en-AU" dirty="0" smtClean="0"/>
              <a:t>                                                                              not using gods name in vain and</a:t>
            </a:r>
          </a:p>
          <a:p>
            <a:r>
              <a:rPr lang="en-AU" dirty="0"/>
              <a:t> </a:t>
            </a:r>
            <a:r>
              <a:rPr lang="en-AU" dirty="0" smtClean="0"/>
              <a:t>                                                                            praising or thanking god for all he does</a:t>
            </a:r>
            <a:endParaRPr lang="en-A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894" y="1604382"/>
            <a:ext cx="4071068" cy="3746846"/>
          </a:xfrm>
          <a:prstGeom prst="rect">
            <a:avLst/>
          </a:prstGeom>
        </p:spPr>
      </p:pic>
    </p:spTree>
    <p:extLst>
      <p:ext uri="{BB962C8B-B14F-4D97-AF65-F5344CB8AC3E}">
        <p14:creationId xmlns:p14="http://schemas.microsoft.com/office/powerpoint/2010/main" val="13798633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737" y="405518"/>
            <a:ext cx="10515600" cy="1993936"/>
          </a:xfrm>
        </p:spPr>
        <p:txBody>
          <a:bodyPr>
            <a:normAutofit fontScale="90000"/>
          </a:bodyPr>
          <a:lstStyle/>
          <a:p>
            <a:r>
              <a:rPr lang="en-AU" dirty="0" smtClean="0"/>
              <a:t>People can show that God’s name is holy by… Don’t use his name is vain (a bad way)</a:t>
            </a:r>
            <a:endParaRPr lang="en-AU" dirty="0"/>
          </a:p>
        </p:txBody>
      </p:sp>
      <p:sp>
        <p:nvSpPr>
          <p:cNvPr id="3" name="Text Placeholder 2"/>
          <p:cNvSpPr>
            <a:spLocks noGrp="1"/>
          </p:cNvSpPr>
          <p:nvPr>
            <p:ph type="body" idx="1"/>
          </p:nvPr>
        </p:nvSpPr>
        <p:spPr>
          <a:xfrm>
            <a:off x="910737" y="2399454"/>
            <a:ext cx="10515600" cy="1075266"/>
          </a:xfrm>
        </p:spPr>
        <p:txBody>
          <a:bodyPr>
            <a:normAutofit lnSpcReduction="10000"/>
          </a:bodyPr>
          <a:lstStyle/>
          <a:p>
            <a:r>
              <a:rPr lang="en-AU" b="1" dirty="0" smtClean="0"/>
              <a:t>Its easy to give God credit for the good things he has done. Its also  is really easy  to  give God credit  for the  not so good things which have happened. If you do this  you are using Gods name in a bad way  which is very bad to do:</a:t>
            </a:r>
          </a:p>
          <a:p>
            <a:endParaRPr lang="en-AU" b="1" dirty="0"/>
          </a:p>
        </p:txBody>
      </p:sp>
      <p:sp>
        <p:nvSpPr>
          <p:cNvPr id="4" name="TextBox 3"/>
          <p:cNvSpPr txBox="1"/>
          <p:nvPr/>
        </p:nvSpPr>
        <p:spPr>
          <a:xfrm>
            <a:off x="3260034" y="3474720"/>
            <a:ext cx="5836257" cy="1754326"/>
          </a:xfrm>
          <a:prstGeom prst="rect">
            <a:avLst/>
          </a:prstGeom>
          <a:noFill/>
        </p:spPr>
        <p:txBody>
          <a:bodyPr wrap="square" rtlCol="0">
            <a:spAutoFit/>
          </a:bodyPr>
          <a:lstStyle/>
          <a:p>
            <a:pPr algn="ctr"/>
            <a:r>
              <a:rPr lang="en-AU" dirty="0">
                <a:solidFill>
                  <a:prstClr val="black"/>
                </a:solidFill>
              </a:rPr>
              <a:t>Don’t say this:</a:t>
            </a:r>
          </a:p>
          <a:p>
            <a:pPr algn="ctr"/>
            <a:r>
              <a:rPr lang="en-AU" dirty="0">
                <a:solidFill>
                  <a:prstClr val="black"/>
                </a:solidFill>
              </a:rPr>
              <a:t>‘Oh my God’</a:t>
            </a:r>
          </a:p>
          <a:p>
            <a:pPr algn="ctr"/>
            <a:r>
              <a:rPr lang="en-AU" dirty="0">
                <a:solidFill>
                  <a:prstClr val="black"/>
                </a:solidFill>
              </a:rPr>
              <a:t>That is using his name in vain</a:t>
            </a:r>
          </a:p>
          <a:p>
            <a:pPr algn="ctr"/>
            <a:r>
              <a:rPr lang="en-AU" dirty="0">
                <a:solidFill>
                  <a:prstClr val="black"/>
                </a:solidFill>
              </a:rPr>
              <a:t>Instead Say:</a:t>
            </a:r>
          </a:p>
          <a:p>
            <a:pPr algn="ctr"/>
            <a:r>
              <a:rPr lang="en-AU" dirty="0">
                <a:solidFill>
                  <a:prstClr val="black"/>
                </a:solidFill>
              </a:rPr>
              <a:t>‘No, but it’s ok</a:t>
            </a:r>
          </a:p>
          <a:p>
            <a:pPr algn="ctr"/>
            <a:endParaRPr lang="en-AU" dirty="0">
              <a:solidFill>
                <a:prstClr val="black"/>
              </a:solidFill>
            </a:endParaRPr>
          </a:p>
        </p:txBody>
      </p:sp>
    </p:spTree>
    <p:extLst>
      <p:ext uri="{BB962C8B-B14F-4D97-AF65-F5344CB8AC3E}">
        <p14:creationId xmlns:p14="http://schemas.microsoft.com/office/powerpoint/2010/main" val="20367208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 y="1420427"/>
            <a:ext cx="3729107" cy="2833522"/>
          </a:xfrm>
          <a:prstGeom prst="ellipse">
            <a:avLst/>
          </a:prstGeom>
          <a:ln>
            <a:noFill/>
          </a:ln>
          <a:effectLst>
            <a:softEdge rad="11250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7552" y="1326339"/>
            <a:ext cx="3986198" cy="2833522"/>
          </a:xfrm>
          <a:prstGeom prst="ellipse">
            <a:avLst/>
          </a:prstGeom>
          <a:ln>
            <a:noFill/>
          </a:ln>
          <a:effectLst>
            <a:softEdge rad="112500"/>
          </a:effectLst>
        </p:spPr>
      </p:pic>
      <p:sp>
        <p:nvSpPr>
          <p:cNvPr id="2" name="Title 1"/>
          <p:cNvSpPr>
            <a:spLocks noGrp="1"/>
          </p:cNvSpPr>
          <p:nvPr>
            <p:ph type="ctrTitle"/>
          </p:nvPr>
        </p:nvSpPr>
        <p:spPr>
          <a:xfrm>
            <a:off x="1985175" y="6943"/>
            <a:ext cx="7961907" cy="1784531"/>
          </a:xfrm>
        </p:spPr>
        <p:txBody>
          <a:bodyPr/>
          <a:lstStyle/>
          <a:p>
            <a:r>
              <a:rPr lang="en-AU" dirty="0" smtClean="0"/>
              <a:t>Pictures of ways you could praise God</a:t>
            </a:r>
            <a:endParaRPr lang="en-AU" dirty="0"/>
          </a:p>
        </p:txBody>
      </p:sp>
      <p:sp>
        <p:nvSpPr>
          <p:cNvPr id="3" name="Subtitle 2"/>
          <p:cNvSpPr>
            <a:spLocks noGrp="1"/>
          </p:cNvSpPr>
          <p:nvPr>
            <p:ph type="subTitle" idx="1"/>
          </p:nvPr>
        </p:nvSpPr>
        <p:spPr>
          <a:xfrm>
            <a:off x="1524000" y="1856092"/>
            <a:ext cx="9144000" cy="1655762"/>
          </a:xfrm>
        </p:spPr>
        <p:txBody>
          <a:bodyPr/>
          <a:lstStyle/>
          <a:p>
            <a:endParaRPr lang="en-AU" dirty="0" smtClean="0"/>
          </a:p>
          <a:p>
            <a:r>
              <a:rPr lang="en-AU" dirty="0" smtClean="0"/>
              <a:t>A main one is:</a:t>
            </a:r>
          </a:p>
          <a:p>
            <a:r>
              <a:rPr lang="en-AU" dirty="0" smtClean="0"/>
              <a:t>PRAYING!</a:t>
            </a:r>
            <a:endParaRPr lang="en-AU" dirty="0"/>
          </a:p>
        </p:txBody>
      </p:sp>
      <p:sp>
        <p:nvSpPr>
          <p:cNvPr id="6" name="AutoShape 4" descr="Image result for praying"/>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7" name="AutoShape 6" descr="Image result for praying"/>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10" name="AutoShape 8" descr="Image result for praying animals"/>
          <p:cNvSpPr>
            <a:spLocks noChangeAspect="1" noChangeArrowheads="1"/>
          </p:cNvSpPr>
          <p:nvPr/>
        </p:nvSpPr>
        <p:spPr bwMode="auto">
          <a:xfrm>
            <a:off x="27305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b="7249"/>
          <a:stretch/>
        </p:blipFill>
        <p:spPr>
          <a:xfrm>
            <a:off x="3697356" y="3427012"/>
            <a:ext cx="4540195" cy="3430987"/>
          </a:xfrm>
          <a:prstGeom prst="ellipse">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080" y="4001583"/>
            <a:ext cx="2294909" cy="293748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997"/>
            <a:ext cx="2186907" cy="1432424"/>
          </a:xfrm>
          <a:prstGeom prst="ellipse">
            <a:avLst/>
          </a:prstGeom>
          <a:ln>
            <a:noFill/>
          </a:ln>
          <a:effectLst>
            <a:softEdge rad="112500"/>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7082" y="15875"/>
            <a:ext cx="2186907" cy="1432424"/>
          </a:xfrm>
          <a:prstGeom prst="ellipse">
            <a:avLst/>
          </a:prstGeom>
          <a:ln>
            <a:noFill/>
          </a:ln>
          <a:effectLst>
            <a:softEdge rad="112500"/>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98" y="3947519"/>
            <a:ext cx="2289205" cy="29301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2476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5008" y="1712890"/>
            <a:ext cx="9182637" cy="1815882"/>
          </a:xfrm>
          <a:prstGeom prst="rect">
            <a:avLst/>
          </a:prstGeom>
          <a:noFill/>
        </p:spPr>
        <p:txBody>
          <a:bodyPr wrap="square" rtlCol="0">
            <a:spAutoFit/>
          </a:bodyPr>
          <a:lstStyle/>
          <a:p>
            <a:pPr algn="ctr"/>
            <a:r>
              <a:rPr lang="en-AU" sz="8000" dirty="0" smtClean="0"/>
              <a:t>Your Kingdom come</a:t>
            </a:r>
          </a:p>
          <a:p>
            <a:pPr algn="ctr"/>
            <a:r>
              <a:rPr lang="en-AU" sz="3200" dirty="0" smtClean="0"/>
              <a:t>Ella, Elsie and Charlotte 5L </a:t>
            </a:r>
            <a:endParaRPr lang="en-AU" sz="3200" dirty="0"/>
          </a:p>
        </p:txBody>
      </p:sp>
    </p:spTree>
    <p:extLst>
      <p:ext uri="{BB962C8B-B14F-4D97-AF65-F5344CB8AC3E}">
        <p14:creationId xmlns:p14="http://schemas.microsoft.com/office/powerpoint/2010/main" val="291303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Your Kingdom Come</a:t>
            </a:r>
          </a:p>
        </p:txBody>
      </p:sp>
      <p:sp>
        <p:nvSpPr>
          <p:cNvPr id="3" name="Subtitle 2"/>
          <p:cNvSpPr>
            <a:spLocks noGrp="1"/>
          </p:cNvSpPr>
          <p:nvPr>
            <p:ph type="subTitle" idx="1"/>
          </p:nvPr>
        </p:nvSpPr>
        <p:spPr>
          <a:xfrm>
            <a:off x="1507067" y="3964297"/>
            <a:ext cx="7766936" cy="1096899"/>
          </a:xfrm>
        </p:spPr>
        <p:txBody>
          <a:bodyPr/>
          <a:lstStyle/>
          <a:p>
            <a:r>
              <a:rPr lang="en-US" dirty="0"/>
              <a:t>By, Charlotte Roche, Elsie Long and Ella Bunn</a:t>
            </a:r>
          </a:p>
        </p:txBody>
      </p:sp>
    </p:spTree>
    <p:extLst>
      <p:ext uri="{BB962C8B-B14F-4D97-AF65-F5344CB8AC3E}">
        <p14:creationId xmlns:p14="http://schemas.microsoft.com/office/powerpoint/2010/main" val="985738476"/>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Kingdom</a:t>
            </a:r>
          </a:p>
        </p:txBody>
      </p:sp>
      <p:sp>
        <p:nvSpPr>
          <p:cNvPr id="3" name="Content Placeholder 2"/>
          <p:cNvSpPr>
            <a:spLocks noGrp="1"/>
          </p:cNvSpPr>
          <p:nvPr>
            <p:ph idx="1"/>
          </p:nvPr>
        </p:nvSpPr>
        <p:spPr/>
        <p:txBody>
          <a:bodyPr vert="horz" lIns="91440" tIns="45720" rIns="91440" bIns="45720" rtlCol="0" anchor="t">
            <a:normAutofit/>
          </a:bodyPr>
          <a:lstStyle/>
          <a:p>
            <a:r>
              <a:rPr lang="en-US" sz="2400" dirty="0"/>
              <a:t>Kingdom means the path with God through a journey to his kingdom which is heaven. Heaven is where God holds our future in a calm peaceful place with God.The kingdom is within you ,because Gods love is everywhere with you even through rough times. God will guide you through your journey.  </a:t>
            </a:r>
          </a:p>
        </p:txBody>
      </p:sp>
      <p:pic>
        <p:nvPicPr>
          <p:cNvPr id="4" name="Picture 3"/>
          <p:cNvPicPr>
            <a:picLocks noChangeAspect="1"/>
          </p:cNvPicPr>
          <p:nvPr/>
        </p:nvPicPr>
        <p:blipFill>
          <a:blip r:embed="rId3"/>
          <a:stretch>
            <a:fillRect/>
          </a:stretch>
        </p:blipFill>
        <p:spPr>
          <a:xfrm>
            <a:off x="7212349" y="4041775"/>
            <a:ext cx="3847764" cy="2517775"/>
          </a:xfrm>
          <a:prstGeom prst="rect">
            <a:avLst/>
          </a:prstGeom>
        </p:spPr>
      </p:pic>
    </p:spTree>
    <p:extLst>
      <p:ext uri="{BB962C8B-B14F-4D97-AF65-F5344CB8AC3E}">
        <p14:creationId xmlns:p14="http://schemas.microsoft.com/office/powerpoint/2010/main" val="349333508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5008" y="1712890"/>
            <a:ext cx="9182637" cy="2985433"/>
          </a:xfrm>
          <a:prstGeom prst="rect">
            <a:avLst/>
          </a:prstGeom>
          <a:noFill/>
        </p:spPr>
        <p:txBody>
          <a:bodyPr wrap="square" rtlCol="0">
            <a:spAutoFit/>
          </a:bodyPr>
          <a:lstStyle/>
          <a:p>
            <a:pPr algn="ctr"/>
            <a:r>
              <a:rPr lang="en-AU" sz="8000" dirty="0" smtClean="0"/>
              <a:t>Our Father who art in Heaven</a:t>
            </a:r>
          </a:p>
          <a:p>
            <a:pPr algn="ctr"/>
            <a:r>
              <a:rPr lang="en-AU" sz="2800" dirty="0" smtClean="0"/>
              <a:t>Sam, Damien and Caleb 5L</a:t>
            </a:r>
            <a:endParaRPr lang="en-AU" sz="2800" dirty="0"/>
          </a:p>
        </p:txBody>
      </p:sp>
    </p:spTree>
    <p:extLst>
      <p:ext uri="{BB962C8B-B14F-4D97-AF65-F5344CB8AC3E}">
        <p14:creationId xmlns:p14="http://schemas.microsoft.com/office/powerpoint/2010/main" val="28379970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we want Gods Kingdom to come?</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dirty="0"/>
              <a:t>We want Gods Kingdom to come because in Gods Kingdom (heaven) there is no sin or death and unfortunately on earth there are wars and fights and so we want Gods Kingdom to come.</a:t>
            </a:r>
          </a:p>
        </p:txBody>
      </p:sp>
      <p:pic>
        <p:nvPicPr>
          <p:cNvPr id="4" name="Picture 3"/>
          <p:cNvPicPr>
            <a:picLocks noChangeAspect="1"/>
          </p:cNvPicPr>
          <p:nvPr/>
        </p:nvPicPr>
        <p:blipFill>
          <a:blip r:embed="rId3"/>
          <a:stretch>
            <a:fillRect/>
          </a:stretch>
        </p:blipFill>
        <p:spPr>
          <a:xfrm>
            <a:off x="3123655" y="3616863"/>
            <a:ext cx="3911439" cy="2936813"/>
          </a:xfrm>
          <a:prstGeom prst="rect">
            <a:avLst/>
          </a:prstGeom>
        </p:spPr>
      </p:pic>
    </p:spTree>
    <p:extLst>
      <p:ext uri="{BB962C8B-B14F-4D97-AF65-F5344CB8AC3E}">
        <p14:creationId xmlns:p14="http://schemas.microsoft.com/office/powerpoint/2010/main" val="69067805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Forgiveness</a:t>
            </a:r>
          </a:p>
        </p:txBody>
      </p:sp>
      <p:sp>
        <p:nvSpPr>
          <p:cNvPr id="3" name="Content Placeholder 2"/>
          <p:cNvSpPr>
            <a:spLocks noGrp="1"/>
          </p:cNvSpPr>
          <p:nvPr>
            <p:ph idx="1"/>
          </p:nvPr>
        </p:nvSpPr>
        <p:spPr/>
        <p:txBody>
          <a:bodyPr vert="horz" lIns="91440" tIns="45720" rIns="91440" bIns="45720" rtlCol="0" anchor="t">
            <a:normAutofit/>
          </a:bodyPr>
          <a:lstStyle/>
          <a:p>
            <a:r>
              <a:rPr lang="en-US" sz="2400" dirty="0"/>
              <a:t>God wants everyone in his kingdom even if they don’t believe in him, we want Gods kingdom to come to us in peace and hold us in his hands. We need God to forgive our sins and forget our wrongs.</a:t>
            </a:r>
          </a:p>
        </p:txBody>
      </p:sp>
      <p:pic>
        <p:nvPicPr>
          <p:cNvPr id="4" name="Picture 3"/>
          <p:cNvPicPr>
            <a:picLocks noChangeAspect="1"/>
          </p:cNvPicPr>
          <p:nvPr/>
        </p:nvPicPr>
        <p:blipFill>
          <a:blip r:embed="rId3"/>
          <a:stretch>
            <a:fillRect/>
          </a:stretch>
        </p:blipFill>
        <p:spPr>
          <a:xfrm>
            <a:off x="6344472" y="3582988"/>
            <a:ext cx="4371153" cy="2716212"/>
          </a:xfrm>
          <a:prstGeom prst="rect">
            <a:avLst/>
          </a:prstGeom>
        </p:spPr>
      </p:pic>
      <p:pic>
        <p:nvPicPr>
          <p:cNvPr id="5" name="Picture 4"/>
          <p:cNvPicPr>
            <a:picLocks noChangeAspect="1"/>
          </p:cNvPicPr>
          <p:nvPr/>
        </p:nvPicPr>
        <p:blipFill>
          <a:blip r:embed="rId4"/>
          <a:stretch>
            <a:fillRect/>
          </a:stretch>
        </p:blipFill>
        <p:spPr>
          <a:xfrm>
            <a:off x="9445925" y="0"/>
            <a:ext cx="2743200" cy="3054788"/>
          </a:xfrm>
          <a:prstGeom prst="rect">
            <a:avLst/>
          </a:prstGeom>
        </p:spPr>
      </p:pic>
    </p:spTree>
    <p:extLst>
      <p:ext uri="{BB962C8B-B14F-4D97-AF65-F5344CB8AC3E}">
        <p14:creationId xmlns:p14="http://schemas.microsoft.com/office/powerpoint/2010/main" val="963697816"/>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stay quiet and enjoy this video</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3:44-4:26</a:t>
            </a:r>
          </a:p>
          <a:p>
            <a:r>
              <a:rPr lang="en-US" dirty="0">
                <a:latin typeface="Trebuchet MS" charset="0"/>
                <a:hlinkClick r:id="rId3"/>
              </a:rPr>
              <a:t>https://</a:t>
            </a:r>
            <a:r>
              <a:rPr lang="en-US" dirty="0" smtClean="0">
                <a:latin typeface="Trebuchet MS" charset="0"/>
                <a:hlinkClick r:id="rId3"/>
              </a:rPr>
              <a:t>www.youtube.com/watch?v=E28xqYpupdM</a:t>
            </a:r>
            <a:endParaRPr lang="en-US" dirty="0" smtClean="0">
              <a:latin typeface="Trebuchet MS" charset="0"/>
            </a:endParaRPr>
          </a:p>
          <a:p>
            <a:endParaRPr lang="en-US" dirty="0">
              <a:latin typeface="Trebuchet MS" charset="0"/>
            </a:endParaRPr>
          </a:p>
        </p:txBody>
      </p:sp>
    </p:spTree>
    <p:extLst>
      <p:ext uri="{BB962C8B-B14F-4D97-AF65-F5344CB8AC3E}">
        <p14:creationId xmlns:p14="http://schemas.microsoft.com/office/powerpoint/2010/main" val="364638918"/>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Listening!</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291872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5008" y="1712890"/>
            <a:ext cx="9182637" cy="4216539"/>
          </a:xfrm>
          <a:prstGeom prst="rect">
            <a:avLst/>
          </a:prstGeom>
          <a:noFill/>
        </p:spPr>
        <p:txBody>
          <a:bodyPr wrap="square" rtlCol="0">
            <a:spAutoFit/>
          </a:bodyPr>
          <a:lstStyle/>
          <a:p>
            <a:pPr algn="ctr"/>
            <a:r>
              <a:rPr lang="en-AU" sz="8000" dirty="0" smtClean="0"/>
              <a:t>Your will be done on Earth as it is in Heaven</a:t>
            </a:r>
          </a:p>
          <a:p>
            <a:pPr algn="ctr"/>
            <a:r>
              <a:rPr lang="en-AU" sz="2800" dirty="0" smtClean="0"/>
              <a:t>Kai, Lachlan and Jaiveer 5L </a:t>
            </a:r>
            <a:endParaRPr lang="en-AU" sz="2800" dirty="0"/>
          </a:p>
        </p:txBody>
      </p:sp>
    </p:spTree>
    <p:extLst>
      <p:ext uri="{BB962C8B-B14F-4D97-AF65-F5344CB8AC3E}">
        <p14:creationId xmlns:p14="http://schemas.microsoft.com/office/powerpoint/2010/main" val="1634022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                                       </a:t>
            </a:r>
            <a:endParaRPr lang="en-AU" dirty="0"/>
          </a:p>
        </p:txBody>
      </p:sp>
      <p:sp>
        <p:nvSpPr>
          <p:cNvPr id="3" name="Picture Placeholder 2"/>
          <p:cNvSpPr>
            <a:spLocks noGrp="1"/>
          </p:cNvSpPr>
          <p:nvPr>
            <p:ph type="pic" idx="1"/>
          </p:nvPr>
        </p:nvSpPr>
        <p:spPr>
          <a:xfrm>
            <a:off x="0" y="0"/>
            <a:ext cx="12192000" cy="6858000"/>
          </a:xfrm>
        </p:spPr>
      </p:sp>
      <p:sp>
        <p:nvSpPr>
          <p:cNvPr id="4" name="Text Placeholder 3"/>
          <p:cNvSpPr>
            <a:spLocks noGrp="1"/>
          </p:cNvSpPr>
          <p:nvPr>
            <p:ph type="body" sz="half" idx="2"/>
          </p:nvPr>
        </p:nvSpPr>
        <p:spPr/>
        <p:txBody>
          <a:bodyPr/>
          <a:lstStyle/>
          <a:p>
            <a:endParaRPr lang="en-AU"/>
          </a:p>
        </p:txBody>
      </p:sp>
      <p:graphicFrame>
        <p:nvGraphicFramePr>
          <p:cNvPr id="5" name="Object 4">
            <a:hlinkClick r:id="" action="ppaction://ole?verb=0"/>
          </p:cNvPr>
          <p:cNvGraphicFramePr>
            <a:graphicFrameLocks noChangeAspect="1"/>
          </p:cNvGraphicFramePr>
          <p:nvPr>
            <p:extLst/>
          </p:nvPr>
        </p:nvGraphicFramePr>
        <p:xfrm>
          <a:off x="0" y="-1"/>
          <a:ext cx="12194470" cy="6858001"/>
        </p:xfrm>
        <a:graphic>
          <a:graphicData uri="http://schemas.openxmlformats.org/presentationml/2006/ole">
            <mc:AlternateContent xmlns:mc="http://schemas.openxmlformats.org/markup-compatibility/2006">
              <mc:Choice xmlns:v="urn:schemas-microsoft-com:vml" Requires="v">
                <p:oleObj spid="_x0000_s1043" name="Presentation" r:id="rId4" imgW="6094535" imgH="3427323" progId="PowerPoint.Show.12">
                  <p:embed/>
                </p:oleObj>
              </mc:Choice>
              <mc:Fallback>
                <p:oleObj name="Presentation" r:id="rId4" imgW="6094535" imgH="3427323" progId="PowerPoint.Show.12">
                  <p:embed/>
                  <p:pic>
                    <p:nvPicPr>
                      <p:cNvPr id="0" name=""/>
                      <p:cNvPicPr/>
                      <p:nvPr/>
                    </p:nvPicPr>
                    <p:blipFill>
                      <a:blip r:embed="rId5"/>
                      <a:stretch>
                        <a:fillRect/>
                      </a:stretch>
                    </p:blipFill>
                    <p:spPr>
                      <a:xfrm>
                        <a:off x="0" y="-1"/>
                        <a:ext cx="12194470" cy="6858001"/>
                      </a:xfrm>
                      <a:prstGeom prst="rect">
                        <a:avLst/>
                      </a:prstGeom>
                    </p:spPr>
                  </p:pic>
                </p:oleObj>
              </mc:Fallback>
            </mc:AlternateContent>
          </a:graphicData>
        </a:graphic>
      </p:graphicFrame>
    </p:spTree>
    <p:extLst>
      <p:ext uri="{BB962C8B-B14F-4D97-AF65-F5344CB8AC3E}">
        <p14:creationId xmlns:p14="http://schemas.microsoft.com/office/powerpoint/2010/main" val="243100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God wants </a:t>
            </a:r>
            <a:r>
              <a:rPr lang="en-US" dirty="0"/>
              <a:t>us to believe in him and to follow his </a:t>
            </a:r>
            <a:r>
              <a:rPr lang="en-US" dirty="0" smtClean="0"/>
              <a:t>ru</a:t>
            </a:r>
            <a:r>
              <a:rPr lang="en-US" dirty="0"/>
              <a:t>l</a:t>
            </a:r>
            <a:r>
              <a:rPr lang="en-US" dirty="0" smtClean="0"/>
              <a:t>e </a:t>
            </a:r>
            <a:r>
              <a:rPr lang="en-US" dirty="0"/>
              <a:t>so we will have eternal life in </a:t>
            </a:r>
            <a:r>
              <a:rPr lang="en-US" dirty="0" smtClean="0"/>
              <a:t>heaven. </a:t>
            </a:r>
            <a:endParaRPr lang="en-AU" dirty="0"/>
          </a:p>
        </p:txBody>
      </p:sp>
      <p:pic>
        <p:nvPicPr>
          <p:cNvPr id="4" name="Content Placeholder 3"/>
          <p:cNvPicPr>
            <a:picLocks noGrp="1" noChangeAspect="1"/>
          </p:cNvPicPr>
          <p:nvPr>
            <p:ph idx="1"/>
          </p:nvPr>
        </p:nvPicPr>
        <p:blipFill>
          <a:blip r:embed="rId2"/>
          <a:stretch>
            <a:fillRect/>
          </a:stretch>
        </p:blipFill>
        <p:spPr>
          <a:xfrm>
            <a:off x="1298792" y="2558265"/>
            <a:ext cx="3047177" cy="4299735"/>
          </a:xfrm>
          <a:prstGeom prst="rect">
            <a:avLst/>
          </a:prstGeom>
        </p:spPr>
      </p:pic>
      <p:pic>
        <p:nvPicPr>
          <p:cNvPr id="5" name="Content Placeholder 3"/>
          <p:cNvPicPr>
            <a:picLocks noChangeAspect="1"/>
          </p:cNvPicPr>
          <p:nvPr/>
        </p:nvPicPr>
        <p:blipFill>
          <a:blip r:embed="rId3"/>
          <a:stretch>
            <a:fillRect/>
          </a:stretch>
        </p:blipFill>
        <p:spPr>
          <a:xfrm>
            <a:off x="4345969" y="2558265"/>
            <a:ext cx="3761716" cy="4299735"/>
          </a:xfrm>
          <a:prstGeom prst="rect">
            <a:avLst/>
          </a:prstGeom>
        </p:spPr>
      </p:pic>
      <p:pic>
        <p:nvPicPr>
          <p:cNvPr id="6" name="Picture 5"/>
          <p:cNvPicPr>
            <a:picLocks noChangeAspect="1"/>
          </p:cNvPicPr>
          <p:nvPr/>
        </p:nvPicPr>
        <p:blipFill>
          <a:blip r:embed="rId4"/>
          <a:stretch>
            <a:fillRect/>
          </a:stretch>
        </p:blipFill>
        <p:spPr>
          <a:xfrm>
            <a:off x="8119764" y="2558265"/>
            <a:ext cx="3428389" cy="4299735"/>
          </a:xfrm>
          <a:prstGeom prst="rect">
            <a:avLst/>
          </a:prstGeom>
        </p:spPr>
      </p:pic>
    </p:spTree>
    <p:extLst>
      <p:ext uri="{BB962C8B-B14F-4D97-AF65-F5344CB8AC3E}">
        <p14:creationId xmlns:p14="http://schemas.microsoft.com/office/powerpoint/2010/main" val="18978923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 calcmode="lin" valueType="num">
                                      <p:cBhvr>
                                        <p:cTn id="12" dur="1000" fill="hold"/>
                                        <p:tgtEl>
                                          <p:spTgt spid="4"/>
                                        </p:tgtEl>
                                        <p:attrNameLst>
                                          <p:attrName>style.rotation</p:attrName>
                                        </p:attrNameLst>
                                      </p:cBhvr>
                                      <p:tavLst>
                                        <p:tav tm="0">
                                          <p:val>
                                            <p:fltVal val="90"/>
                                          </p:val>
                                        </p:tav>
                                        <p:tav tm="100000">
                                          <p:val>
                                            <p:fltVal val="0"/>
                                          </p:val>
                                        </p:tav>
                                      </p:tavLst>
                                    </p:anim>
                                    <p:animEffect transition="in" filter="fade">
                                      <p:cBhvr>
                                        <p:cTn id="13" dur="1000"/>
                                        <p:tgtEl>
                                          <p:spTgt spid="4"/>
                                        </p:tgtEl>
                                      </p:cBhvr>
                                    </p:animEffect>
                                  </p:childTnLst>
                                </p:cTn>
                              </p:par>
                              <p:par>
                                <p:cTn id="14" presetID="3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3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2400" dirty="0" smtClean="0">
                <a:solidFill>
                  <a:srgbClr val="FFFF00"/>
                </a:solidFill>
              </a:rPr>
              <a:t>A lady is discussing what ‘your will be done on </a:t>
            </a:r>
            <a:br>
              <a:rPr lang="en-AU" sz="2400" dirty="0" smtClean="0">
                <a:solidFill>
                  <a:srgbClr val="FFFF00"/>
                </a:solidFill>
              </a:rPr>
            </a:br>
            <a:r>
              <a:rPr lang="en-AU" sz="2400" dirty="0" smtClean="0">
                <a:solidFill>
                  <a:srgbClr val="FFFF00"/>
                </a:solidFill>
              </a:rPr>
              <a:t>earth as in heaven’ means.</a:t>
            </a:r>
            <a:endParaRPr lang="en-AU" sz="2400" dirty="0">
              <a:solidFill>
                <a:srgbClr val="FFFF00"/>
              </a:solidFill>
            </a:endParaRPr>
          </a:p>
        </p:txBody>
      </p:sp>
      <p:pic>
        <p:nvPicPr>
          <p:cNvPr id="4" name="gG4KUd_GyHE"/>
          <p:cNvPicPr>
            <a:picLocks noGrp="1" noRot="1" noChangeAspect="1"/>
          </p:cNvPicPr>
          <p:nvPr>
            <p:ph idx="1"/>
            <a:videoFile r:link="rId1"/>
          </p:nvPr>
        </p:nvPicPr>
        <p:blipFill>
          <a:blip r:embed="rId3"/>
          <a:stretch>
            <a:fillRect/>
          </a:stretch>
        </p:blipFill>
        <p:spPr>
          <a:xfrm>
            <a:off x="4353059" y="3755783"/>
            <a:ext cx="4956194" cy="2787858"/>
          </a:xfrm>
          <a:prstGeom prst="rect">
            <a:avLst/>
          </a:prstGeom>
        </p:spPr>
      </p:pic>
      <p:sp>
        <p:nvSpPr>
          <p:cNvPr id="3" name="Left Arrow Callout 2"/>
          <p:cNvSpPr/>
          <p:nvPr/>
        </p:nvSpPr>
        <p:spPr>
          <a:xfrm>
            <a:off x="9555834" y="3019981"/>
            <a:ext cx="2335576" cy="3324367"/>
          </a:xfrm>
          <a:prstGeom prst="leftArrowCallout">
            <a:avLst>
              <a:gd name="adj1" fmla="val 15322"/>
              <a:gd name="adj2" fmla="val 32918"/>
              <a:gd name="adj3" fmla="val 14442"/>
              <a:gd name="adj4" fmla="val 50901"/>
            </a:avLst>
          </a:prstGeom>
        </p:spPr>
        <p:style>
          <a:lnRef idx="1">
            <a:schemeClr val="accent5"/>
          </a:lnRef>
          <a:fillRef idx="2">
            <a:schemeClr val="accent5"/>
          </a:fillRef>
          <a:effectRef idx="1">
            <a:schemeClr val="accent5"/>
          </a:effectRef>
          <a:fontRef idx="minor">
            <a:schemeClr val="dk1"/>
          </a:fontRef>
        </p:style>
        <p:txBody>
          <a:bodyPr rtlCol="0" anchor="ctr"/>
          <a:lstStyle/>
          <a:p>
            <a:pPr defTabSz="457200"/>
            <a:r>
              <a:rPr lang="en-AU" dirty="0">
                <a:solidFill>
                  <a:srgbClr val="3B3059"/>
                </a:solidFill>
              </a:rPr>
              <a:t>Timing-</a:t>
            </a:r>
          </a:p>
          <a:p>
            <a:pPr defTabSz="457200"/>
            <a:r>
              <a:rPr lang="en-AU" dirty="0">
                <a:solidFill>
                  <a:srgbClr val="3B3059"/>
                </a:solidFill>
              </a:rPr>
              <a:t>1:50-2:15</a:t>
            </a:r>
          </a:p>
          <a:p>
            <a:pPr algn="ctr" defTabSz="457200"/>
            <a:r>
              <a:rPr lang="en-AU" dirty="0">
                <a:solidFill>
                  <a:prstClr val="black"/>
                </a:solidFill>
              </a:rPr>
              <a:t> </a:t>
            </a:r>
          </a:p>
        </p:txBody>
      </p:sp>
      <p:sp>
        <p:nvSpPr>
          <p:cNvPr id="5" name="TextBox 4"/>
          <p:cNvSpPr txBox="1"/>
          <p:nvPr/>
        </p:nvSpPr>
        <p:spPr>
          <a:xfrm>
            <a:off x="1571223" y="2382592"/>
            <a:ext cx="7856112" cy="369332"/>
          </a:xfrm>
          <a:prstGeom prst="rect">
            <a:avLst/>
          </a:prstGeom>
          <a:noFill/>
        </p:spPr>
        <p:txBody>
          <a:bodyPr wrap="square" rtlCol="0">
            <a:spAutoFit/>
          </a:bodyPr>
          <a:lstStyle/>
          <a:p>
            <a:r>
              <a:rPr lang="en-AU" dirty="0" smtClean="0">
                <a:hlinkClick r:id="rId4"/>
              </a:rPr>
              <a:t>https://www.youtube.com/watch?v=gG4KUd_GyHE</a:t>
            </a:r>
            <a:r>
              <a:rPr lang="en-AU" dirty="0" smtClean="0"/>
              <a:t> </a:t>
            </a:r>
            <a:endParaRPr lang="en-AU" dirty="0"/>
          </a:p>
        </p:txBody>
      </p:sp>
    </p:spTree>
    <p:extLst>
      <p:ext uri="{BB962C8B-B14F-4D97-AF65-F5344CB8AC3E}">
        <p14:creationId xmlns:p14="http://schemas.microsoft.com/office/powerpoint/2010/main" val="2422090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45"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anim calcmode="lin" valueType="num">
                                      <p:cBhvr>
                                        <p:cTn id="24" dur="2000" fill="hold"/>
                                        <p:tgtEl>
                                          <p:spTgt spid="3"/>
                                        </p:tgtEl>
                                        <p:attrNameLst>
                                          <p:attrName>ppt_w</p:attrName>
                                        </p:attrNameLst>
                                      </p:cBhvr>
                                      <p:tavLst>
                                        <p:tav tm="0" fmla="#ppt_w*sin(2.5*pi*$)">
                                          <p:val>
                                            <p:fltVal val="0"/>
                                          </p:val>
                                        </p:tav>
                                        <p:tav tm="100000">
                                          <p:val>
                                            <p:fltVal val="1"/>
                                          </p:val>
                                        </p:tav>
                                      </p:tavLst>
                                    </p:anim>
                                    <p:anim calcmode="lin" valueType="num">
                                      <p:cBhvr>
                                        <p:cTn id="25"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video>
              <p:cMediaNode>
                <p:cTn id="31" fill="hold" display="0">
                  <p:stCondLst>
                    <p:cond delay="indefinite"/>
                  </p:stCondLst>
                </p:cTn>
                <p:tgtEl>
                  <p:spTgt spid="4"/>
                </p:tgtEl>
              </p:cMediaNode>
            </p:video>
          </p:childTnLst>
        </p:cTn>
      </p:par>
    </p:tnLst>
    <p:bldLst>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Gods will</a:t>
            </a:r>
            <a:endParaRPr lang="en-AU" dirty="0"/>
          </a:p>
        </p:txBody>
      </p:sp>
      <p:sp>
        <p:nvSpPr>
          <p:cNvPr id="3" name="Content Placeholder 2"/>
          <p:cNvSpPr>
            <a:spLocks noGrp="1"/>
          </p:cNvSpPr>
          <p:nvPr>
            <p:ph idx="1"/>
          </p:nvPr>
        </p:nvSpPr>
        <p:spPr/>
        <p:txBody>
          <a:bodyPr/>
          <a:lstStyle/>
          <a:p>
            <a:pPr marL="0" indent="0">
              <a:buNone/>
            </a:pPr>
            <a:r>
              <a:rPr lang="en-US" dirty="0">
                <a:solidFill>
                  <a:srgbClr val="002060"/>
                </a:solidFill>
                <a:latin typeface="Noteworthy Light" charset="0"/>
                <a:ea typeface="Noteworthy Light" charset="0"/>
                <a:cs typeface="Noteworthy Light" charset="0"/>
              </a:rPr>
              <a:t>Your will be done on Earth as in Heaven. This means God’s will is us being saved from sin and following his directions. If you believe you will have eternal life in Heaven. God sent down Jesus so he could die for us and take away our sins and </a:t>
            </a:r>
            <a:r>
              <a:rPr lang="en-US" dirty="0" smtClean="0">
                <a:solidFill>
                  <a:srgbClr val="002060"/>
                </a:solidFill>
                <a:latin typeface="Noteworthy Light" charset="0"/>
                <a:ea typeface="Noteworthy Light" charset="0"/>
                <a:cs typeface="Noteworthy Light" charset="0"/>
              </a:rPr>
              <a:t>save us</a:t>
            </a:r>
            <a:endParaRPr lang="en-AU" dirty="0"/>
          </a:p>
        </p:txBody>
      </p:sp>
      <p:pic>
        <p:nvPicPr>
          <p:cNvPr id="4" name="Picture 3"/>
          <p:cNvPicPr>
            <a:picLocks noChangeAspect="1"/>
          </p:cNvPicPr>
          <p:nvPr/>
        </p:nvPicPr>
        <p:blipFill>
          <a:blip r:embed="rId2"/>
          <a:stretch>
            <a:fillRect/>
          </a:stretch>
        </p:blipFill>
        <p:spPr>
          <a:xfrm>
            <a:off x="8606118" y="3455895"/>
            <a:ext cx="3585882" cy="3402105"/>
          </a:xfrm>
          <a:prstGeom prst="rect">
            <a:avLst/>
          </a:prstGeom>
        </p:spPr>
      </p:pic>
      <p:pic>
        <p:nvPicPr>
          <p:cNvPr id="5" name="Picture 4"/>
          <p:cNvPicPr>
            <a:picLocks noChangeAspect="1"/>
          </p:cNvPicPr>
          <p:nvPr/>
        </p:nvPicPr>
        <p:blipFill>
          <a:blip r:embed="rId3"/>
          <a:stretch>
            <a:fillRect/>
          </a:stretch>
        </p:blipFill>
        <p:spPr>
          <a:xfrm>
            <a:off x="4607859" y="3455895"/>
            <a:ext cx="4019603" cy="3402106"/>
          </a:xfrm>
          <a:prstGeom prst="rect">
            <a:avLst/>
          </a:prstGeom>
        </p:spPr>
      </p:pic>
      <p:pic>
        <p:nvPicPr>
          <p:cNvPr id="6" name="Picture 5"/>
          <p:cNvPicPr>
            <a:picLocks noChangeAspect="1"/>
          </p:cNvPicPr>
          <p:nvPr/>
        </p:nvPicPr>
        <p:blipFill>
          <a:blip r:embed="rId4"/>
          <a:stretch>
            <a:fillRect/>
          </a:stretch>
        </p:blipFill>
        <p:spPr>
          <a:xfrm>
            <a:off x="685800" y="3832412"/>
            <a:ext cx="3922059" cy="3025588"/>
          </a:xfrm>
          <a:prstGeom prst="rect">
            <a:avLst/>
          </a:prstGeom>
        </p:spPr>
      </p:pic>
    </p:spTree>
    <p:extLst>
      <p:ext uri="{BB962C8B-B14F-4D97-AF65-F5344CB8AC3E}">
        <p14:creationId xmlns:p14="http://schemas.microsoft.com/office/powerpoint/2010/main" val="38700098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par>
                                <p:cTn id="22" presetID="5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Scale>
                                      <p:cBhvr>
                                        <p:cTn id="2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4"/>
                                        </p:tgtEl>
                                        <p:attrNameLst>
                                          <p:attrName>ppt_x</p:attrName>
                                          <p:attrName>ppt_y</p:attrName>
                                        </p:attrNameLst>
                                      </p:cBhvr>
                                    </p:animMotion>
                                    <p:animEffect transition="in" filter="fade">
                                      <p:cBhvr>
                                        <p:cTn id="26" dur="1000"/>
                                        <p:tgtEl>
                                          <p:spTgt spid="4"/>
                                        </p:tgtEl>
                                      </p:cBhvr>
                                    </p:animEffect>
                                  </p:childTnLst>
                                </p:cTn>
                              </p:par>
                              <p:par>
                                <p:cTn id="27" presetID="19" presetClass="entr" presetSubtype="1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0" fill="hold"/>
                                        <p:tgtEl>
                                          <p:spTgt spid="5"/>
                                        </p:tgtEl>
                                        <p:attrNameLst>
                                          <p:attrName>ppt_w</p:attrName>
                                        </p:attrNameLst>
                                      </p:cBhvr>
                                      <p:tavLst>
                                        <p:tav tm="0" fmla="#ppt_w*sin(2.5*pi*$)">
                                          <p:val>
                                            <p:fltVal val="0"/>
                                          </p:val>
                                        </p:tav>
                                        <p:tav tm="100000">
                                          <p:val>
                                            <p:fltVal val="1"/>
                                          </p:val>
                                        </p:tav>
                                      </p:tavLst>
                                    </p:anim>
                                    <p:anim calcmode="lin" valueType="num">
                                      <p:cBhvr>
                                        <p:cTn id="30" dur="5000" fill="hold"/>
                                        <p:tgtEl>
                                          <p:spTgt spid="5"/>
                                        </p:tgtEl>
                                        <p:attrNameLst>
                                          <p:attrName>ppt_h</p:attrName>
                                        </p:attrNameLst>
                                      </p:cBhvr>
                                      <p:tavLst>
                                        <p:tav tm="0">
                                          <p:val>
                                            <p:strVal val="#ppt_h"/>
                                          </p:val>
                                        </p:tav>
                                        <p:tav tm="100000">
                                          <p:val>
                                            <p:strVal val="#ppt_h"/>
                                          </p:val>
                                        </p:tav>
                                      </p:tavLst>
                                    </p:anim>
                                  </p:childTnLst>
                                </p:cTn>
                              </p:par>
                              <p:par>
                                <p:cTn id="31" presetID="37"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900" decel="100000" fill="hold"/>
                                        <p:tgtEl>
                                          <p:spTgt spid="6"/>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God’s will</a:t>
            </a:r>
            <a:endParaRPr lang="en-AU"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solidFill>
                  <a:srgbClr val="002060"/>
                </a:solidFill>
                <a:latin typeface="Noteworthy Light" charset="0"/>
                <a:ea typeface="Noteworthy Light" charset="0"/>
                <a:cs typeface="Noteworthy Light" charset="0"/>
              </a:rPr>
              <a:t>God wants us to come and know the truth, he wants us to know the sacrifice Jesus Christ ( His one and only son</a:t>
            </a:r>
            <a:r>
              <a:rPr lang="en-US" dirty="0" smtClean="0">
                <a:solidFill>
                  <a:srgbClr val="002060"/>
                </a:solidFill>
                <a:latin typeface="Noteworthy Light" charset="0"/>
                <a:ea typeface="Noteworthy Light" charset="0"/>
                <a:cs typeface="Noteworthy Light" charset="0"/>
              </a:rPr>
              <a:t>) made. </a:t>
            </a:r>
            <a:r>
              <a:rPr lang="en-US" dirty="0">
                <a:solidFill>
                  <a:srgbClr val="002060"/>
                </a:solidFill>
                <a:latin typeface="Noteworthy Light" charset="0"/>
                <a:ea typeface="Noteworthy Light" charset="0"/>
                <a:cs typeface="Noteworthy Light" charset="0"/>
              </a:rPr>
              <a:t>Jesus died to take away our sins and to give us a clean start again. It is like a canvas you can start again. If you believe in him you will have eternal life.</a:t>
            </a:r>
          </a:p>
          <a:p>
            <a:endParaRPr lang="en-AU" dirty="0"/>
          </a:p>
        </p:txBody>
      </p:sp>
      <p:pic>
        <p:nvPicPr>
          <p:cNvPr id="4" name="Picture 3"/>
          <p:cNvPicPr>
            <a:picLocks noChangeAspect="1"/>
          </p:cNvPicPr>
          <p:nvPr/>
        </p:nvPicPr>
        <p:blipFill>
          <a:blip r:embed="rId2"/>
          <a:stretch>
            <a:fillRect/>
          </a:stretch>
        </p:blipFill>
        <p:spPr>
          <a:xfrm>
            <a:off x="497541" y="3798671"/>
            <a:ext cx="4106043" cy="3059329"/>
          </a:xfrm>
          <a:prstGeom prst="rect">
            <a:avLst/>
          </a:prstGeom>
        </p:spPr>
      </p:pic>
      <p:pic>
        <p:nvPicPr>
          <p:cNvPr id="5" name="Picture 4"/>
          <p:cNvPicPr>
            <a:picLocks noChangeAspect="1"/>
          </p:cNvPicPr>
          <p:nvPr/>
        </p:nvPicPr>
        <p:blipFill>
          <a:blip r:embed="rId3"/>
          <a:stretch>
            <a:fillRect/>
          </a:stretch>
        </p:blipFill>
        <p:spPr>
          <a:xfrm>
            <a:off x="4868562" y="3798670"/>
            <a:ext cx="4102443" cy="3059327"/>
          </a:xfrm>
          <a:prstGeom prst="rect">
            <a:avLst/>
          </a:prstGeom>
        </p:spPr>
      </p:pic>
      <p:pic>
        <p:nvPicPr>
          <p:cNvPr id="6" name="Picture 5"/>
          <p:cNvPicPr>
            <a:picLocks noChangeAspect="1"/>
          </p:cNvPicPr>
          <p:nvPr/>
        </p:nvPicPr>
        <p:blipFill>
          <a:blip r:embed="rId4"/>
          <a:stretch>
            <a:fillRect/>
          </a:stretch>
        </p:blipFill>
        <p:spPr>
          <a:xfrm>
            <a:off x="9235983" y="3720230"/>
            <a:ext cx="2981068" cy="3137768"/>
          </a:xfrm>
          <a:prstGeom prst="rect">
            <a:avLst/>
          </a:prstGeom>
        </p:spPr>
      </p:pic>
    </p:spTree>
    <p:extLst>
      <p:ext uri="{BB962C8B-B14F-4D97-AF65-F5344CB8AC3E}">
        <p14:creationId xmlns:p14="http://schemas.microsoft.com/office/powerpoint/2010/main" val="3406844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55"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par>
                                <p:cTn id="16" presetID="56" presetClass="entr" presetSubtype="0" fill="hold" nodeType="withEffect">
                                  <p:stCondLst>
                                    <p:cond delay="0"/>
                                  </p:stCondLst>
                                  <p:iterate type="lt">
                                    <p:tmPct val="10000"/>
                                  </p:iterate>
                                  <p:childTnLst>
                                    <p:set>
                                      <p:cBhvr>
                                        <p:cTn id="17" dur="1" fill="hold">
                                          <p:stCondLst>
                                            <p:cond delay="0"/>
                                          </p:stCondLst>
                                        </p:cTn>
                                        <p:tgtEl>
                                          <p:spTgt spid="3">
                                            <p:txEl>
                                              <p:pRg st="0" end="0"/>
                                            </p:txEl>
                                          </p:spTgt>
                                        </p:tgtEl>
                                        <p:attrNameLst>
                                          <p:attrName>style.visibility</p:attrName>
                                        </p:attrNameLst>
                                      </p:cBhvr>
                                      <p:to>
                                        <p:strVal val="visible"/>
                                      </p:to>
                                    </p:set>
                                    <p:anim by="(-#ppt_w*2)" calcmode="lin" valueType="num">
                                      <p:cBhvr rctx="PPT">
                                        <p:cTn id="18" dur="375" autoRev="1" fill="hold">
                                          <p:stCondLst>
                                            <p:cond delay="0"/>
                                          </p:stCondLst>
                                        </p:cTn>
                                        <p:tgtEl>
                                          <p:spTgt spid="3">
                                            <p:txEl>
                                              <p:pRg st="0" end="0"/>
                                            </p:txEl>
                                          </p:spTgt>
                                        </p:tgtEl>
                                        <p:attrNameLst>
                                          <p:attrName>ppt_w</p:attrName>
                                        </p:attrNameLst>
                                      </p:cBhvr>
                                    </p:anim>
                                    <p:anim by="(#ppt_w*0.50)" calcmode="lin" valueType="num">
                                      <p:cBhvr>
                                        <p:cTn id="19" dur="375" decel="50000" autoRev="1" fill="hold">
                                          <p:stCondLst>
                                            <p:cond delay="0"/>
                                          </p:stCondLst>
                                        </p:cTn>
                                        <p:tgtEl>
                                          <p:spTgt spid="3">
                                            <p:txEl>
                                              <p:pRg st="0" end="0"/>
                                            </p:txEl>
                                          </p:spTgt>
                                        </p:tgtEl>
                                        <p:attrNameLst>
                                          <p:attrName>ppt_x</p:attrName>
                                        </p:attrNameLst>
                                      </p:cBhvr>
                                    </p:anim>
                                    <p:anim from="(-#ppt_h/2)" to="(#ppt_y)" calcmode="lin" valueType="num">
                                      <p:cBhvr>
                                        <p:cTn id="20" dur="750" fill="hold">
                                          <p:stCondLst>
                                            <p:cond delay="0"/>
                                          </p:stCondLst>
                                        </p:cTn>
                                        <p:tgtEl>
                                          <p:spTgt spid="3">
                                            <p:txEl>
                                              <p:pRg st="0" end="0"/>
                                            </p:txEl>
                                          </p:spTgt>
                                        </p:tgtEl>
                                        <p:attrNameLst>
                                          <p:attrName>ppt_y</p:attrName>
                                        </p:attrNameLst>
                                      </p:cBhvr>
                                    </p:anim>
                                    <p:animRot by="21600000">
                                      <p:cBhvr>
                                        <p:cTn id="21" dur="75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The Lord's Prayer by randyw on DeviantArt"/>
          <p:cNvPicPr>
            <a:picLocks noGrp="1" noChangeAspect="1"/>
          </p:cNvPicPr>
          <p:nvPr>
            <p:ph idx="1"/>
          </p:nvPr>
        </p:nvPicPr>
        <p:blipFill>
          <a:blip r:embed="rId3"/>
          <a:stretch>
            <a:fillRect/>
          </a:stretch>
        </p:blipFill>
        <p:spPr>
          <a:xfrm>
            <a:off x="114300" y="201613"/>
            <a:ext cx="12160250" cy="6833229"/>
          </a:xfrm>
        </p:spPr>
      </p:pic>
    </p:spTree>
    <p:extLst>
      <p:ext uri="{BB962C8B-B14F-4D97-AF65-F5344CB8AC3E}">
        <p14:creationId xmlns:p14="http://schemas.microsoft.com/office/powerpoint/2010/main" val="10777497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1 timothy 2:4-5</a:t>
            </a:r>
            <a:endParaRPr lang="en-AU" dirty="0"/>
          </a:p>
        </p:txBody>
      </p:sp>
      <p:sp>
        <p:nvSpPr>
          <p:cNvPr id="6" name="Picture Placeholder 5"/>
          <p:cNvSpPr>
            <a:spLocks noGrp="1"/>
          </p:cNvSpPr>
          <p:nvPr>
            <p:ph type="pic" idx="1"/>
          </p:nvPr>
        </p:nvSpPr>
        <p:spPr/>
      </p:sp>
      <p:sp>
        <p:nvSpPr>
          <p:cNvPr id="4" name="Text Placeholder 3"/>
          <p:cNvSpPr>
            <a:spLocks noGrp="1"/>
          </p:cNvSpPr>
          <p:nvPr>
            <p:ph type="body" sz="half" idx="2"/>
          </p:nvPr>
        </p:nvSpPr>
        <p:spPr>
          <a:xfrm>
            <a:off x="1154954" y="3657599"/>
            <a:ext cx="3859212" cy="1894901"/>
          </a:xfrm>
        </p:spPr>
        <p:txBody>
          <a:bodyPr>
            <a:noAutofit/>
          </a:bodyPr>
          <a:lstStyle/>
          <a:p>
            <a:r>
              <a:rPr lang="en-AU" dirty="0" smtClean="0"/>
              <a:t>“he wants everyone to be saved . He wants them to come to know the truth.</a:t>
            </a:r>
          </a:p>
          <a:p>
            <a:endParaRPr lang="en-AU" dirty="0"/>
          </a:p>
          <a:p>
            <a:r>
              <a:rPr lang="en-AU" dirty="0" smtClean="0">
                <a:solidFill>
                  <a:srgbClr val="FFFF00"/>
                </a:solidFill>
              </a:rPr>
              <a:t>This verse means that he wants everyone on earth to believe in him and to know the sacrifice Jesus made. If you do believe and follow gods rules you will live eternally in heaven and your sins will be forgiven.</a:t>
            </a:r>
            <a:endParaRPr lang="en-AU" dirty="0">
              <a:solidFill>
                <a:srgbClr val="FFFF00"/>
              </a:solidFill>
            </a:endParaRPr>
          </a:p>
        </p:txBody>
      </p:sp>
      <p:pic>
        <p:nvPicPr>
          <p:cNvPr id="1028" name="Picture 4" descr="https://revnadinedraytonkeen.files.wordpress.com/2012/01/holy-spirit-fill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8093" y="0"/>
            <a:ext cx="625390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ytimg.com/vi/5VbU-iBEu5Q/maxresdefault.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337" y="447222"/>
            <a:ext cx="5239819" cy="2492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35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 calcmode="lin" valueType="num">
                                      <p:cBhvr additive="base">
                                        <p:cTn id="10" dur="500" fill="hold"/>
                                        <p:tgtEl>
                                          <p:spTgt spid="1028"/>
                                        </p:tgtEl>
                                        <p:attrNameLst>
                                          <p:attrName>ppt_x</p:attrName>
                                        </p:attrNameLst>
                                      </p:cBhvr>
                                      <p:tavLst>
                                        <p:tav tm="0">
                                          <p:val>
                                            <p:strVal val="#ppt_x"/>
                                          </p:val>
                                        </p:tav>
                                        <p:tav tm="100000">
                                          <p:val>
                                            <p:strVal val="#ppt_x"/>
                                          </p:val>
                                        </p:tav>
                                      </p:tavLst>
                                    </p:anim>
                                    <p:anim calcmode="lin" valueType="num">
                                      <p:cBhvr additive="base">
                                        <p:cTn id="11"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s-media-cache-ak0.pinimg.com/736x/51/aa/c8/51aac8e5328790194fc4220dfd88c1f7.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Thank you for listening and have a great day!!! </a:t>
            </a:r>
            <a:endParaRPr lang="en-AU"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Content Placeholder 2"/>
          <p:cNvSpPr>
            <a:spLocks noGrp="1"/>
          </p:cNvSpPr>
          <p:nvPr>
            <p:ph idx="1"/>
          </p:nvPr>
        </p:nvSpPr>
        <p:spPr/>
        <p:txBody>
          <a:bodyPr/>
          <a:lstStyle/>
          <a:p>
            <a:endParaRPr lang="en-AU"/>
          </a:p>
        </p:txBody>
      </p:sp>
    </p:spTree>
    <p:extLst>
      <p:ext uri="{BB962C8B-B14F-4D97-AF65-F5344CB8AC3E}">
        <p14:creationId xmlns:p14="http://schemas.microsoft.com/office/powerpoint/2010/main" val="12779863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5008" y="1712890"/>
            <a:ext cx="9182637" cy="3046988"/>
          </a:xfrm>
          <a:prstGeom prst="rect">
            <a:avLst/>
          </a:prstGeom>
          <a:noFill/>
        </p:spPr>
        <p:txBody>
          <a:bodyPr wrap="square" rtlCol="0">
            <a:spAutoFit/>
          </a:bodyPr>
          <a:lstStyle/>
          <a:p>
            <a:pPr algn="ctr"/>
            <a:r>
              <a:rPr lang="en-AU" sz="8000" dirty="0" smtClean="0"/>
              <a:t>Give us today our daily bread</a:t>
            </a:r>
          </a:p>
          <a:p>
            <a:pPr algn="ctr"/>
            <a:r>
              <a:rPr lang="en-AU" sz="3200" dirty="0" smtClean="0"/>
              <a:t>Zane, Mitchell and Sebastian 5L </a:t>
            </a:r>
            <a:endParaRPr lang="en-AU" sz="3200" dirty="0"/>
          </a:p>
        </p:txBody>
      </p:sp>
    </p:spTree>
    <p:extLst>
      <p:ext uri="{BB962C8B-B14F-4D97-AF65-F5344CB8AC3E}">
        <p14:creationId xmlns:p14="http://schemas.microsoft.com/office/powerpoint/2010/main" val="23381339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a:solidFill>
                  <a:schemeClr val="bg1"/>
                </a:solidFill>
              </a:rPr>
              <a:t>This is a power point presentation on our Section of the lords prayer.</a:t>
            </a:r>
          </a:p>
          <a:p>
            <a:endParaRPr lang="en-US" dirty="0"/>
          </a:p>
        </p:txBody>
      </p:sp>
      <p:pic>
        <p:nvPicPr>
          <p:cNvPr id="6" name="Picture 5"/>
          <p:cNvPicPr>
            <a:picLocks noChangeAspect="1"/>
          </p:cNvPicPr>
          <p:nvPr/>
        </p:nvPicPr>
        <p:blipFill>
          <a:blip r:embed="rId2"/>
          <a:stretch>
            <a:fillRect/>
          </a:stretch>
        </p:blipFill>
        <p:spPr>
          <a:xfrm>
            <a:off x="3173907" y="2991116"/>
            <a:ext cx="4178536" cy="3241233"/>
          </a:xfrm>
          <a:prstGeom prst="rect">
            <a:avLst/>
          </a:prstGeom>
        </p:spPr>
      </p:pic>
    </p:spTree>
    <p:extLst>
      <p:ext uri="{BB962C8B-B14F-4D97-AF65-F5344CB8AC3E}">
        <p14:creationId xmlns:p14="http://schemas.microsoft.com/office/powerpoint/2010/main" val="14865668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bg1"/>
                </a:solidFill>
              </a:rPr>
              <a:t>What does the Daily Bread mean to me?</a:t>
            </a:r>
            <a:r>
              <a:rPr lang="en-US" dirty="0">
                <a:solidFill>
                  <a:schemeClr val="bg1"/>
                </a:solidFill>
              </a:rPr>
              <a:t/>
            </a:r>
            <a:br>
              <a:rPr lang="en-US" dirty="0">
                <a:solidFill>
                  <a:schemeClr val="bg1"/>
                </a:solidFill>
              </a:rPr>
            </a:br>
            <a:endParaRPr lang="en-US" dirty="0"/>
          </a:p>
        </p:txBody>
      </p:sp>
      <p:sp>
        <p:nvSpPr>
          <p:cNvPr id="3" name="Content Placeholder 2"/>
          <p:cNvSpPr>
            <a:spLocks noGrp="1"/>
          </p:cNvSpPr>
          <p:nvPr>
            <p:ph idx="1"/>
          </p:nvPr>
        </p:nvSpPr>
        <p:spPr/>
        <p:txBody>
          <a:bodyPr/>
          <a:lstStyle/>
          <a:p>
            <a:r>
              <a:rPr lang="en-AU" sz="2400" dirty="0">
                <a:solidFill>
                  <a:schemeClr val="bg1"/>
                </a:solidFill>
                <a:latin typeface="Arial" panose="020B0604020202020204" pitchFamily="34" charset="0"/>
                <a:cs typeface="Arial" panose="020B0604020202020204" pitchFamily="34" charset="0"/>
              </a:rPr>
              <a:t>The daily bread means a normal and healthy meal a day.</a:t>
            </a:r>
          </a:p>
          <a:p>
            <a:r>
              <a:rPr lang="en-AU" sz="2400" dirty="0">
                <a:solidFill>
                  <a:schemeClr val="bg1"/>
                </a:solidFill>
                <a:latin typeface="Arial" panose="020B0604020202020204" pitchFamily="34" charset="0"/>
                <a:cs typeface="Arial" panose="020B0604020202020204" pitchFamily="34" charset="0"/>
              </a:rPr>
              <a:t>Also the money or food that one needs order to live.</a:t>
            </a:r>
            <a:endParaRPr lang="en-US" sz="2400" dirty="0">
              <a:solidFill>
                <a:schemeClr val="bg1"/>
              </a:solidFill>
              <a:latin typeface="Arial" panose="020B0604020202020204" pitchFamily="34" charset="0"/>
              <a:cs typeface="Arial" panose="020B0604020202020204" pitchFamily="34" charset="0"/>
            </a:endParaRPr>
          </a:p>
          <a:p>
            <a:endParaRPr lang="en-US" dirty="0"/>
          </a:p>
        </p:txBody>
      </p:sp>
      <p:pic>
        <p:nvPicPr>
          <p:cNvPr id="6" name="Picture 5"/>
          <p:cNvPicPr>
            <a:picLocks noChangeAspect="1"/>
          </p:cNvPicPr>
          <p:nvPr/>
        </p:nvPicPr>
        <p:blipFill>
          <a:blip r:embed="rId2"/>
          <a:stretch>
            <a:fillRect/>
          </a:stretch>
        </p:blipFill>
        <p:spPr>
          <a:xfrm>
            <a:off x="878676" y="4169884"/>
            <a:ext cx="4741051" cy="2135592"/>
          </a:xfrm>
          <a:prstGeom prst="rect">
            <a:avLst/>
          </a:prstGeom>
        </p:spPr>
      </p:pic>
      <p:pic>
        <p:nvPicPr>
          <p:cNvPr id="4" name="Picture 3"/>
          <p:cNvPicPr>
            <a:picLocks noChangeAspect="1"/>
          </p:cNvPicPr>
          <p:nvPr/>
        </p:nvPicPr>
        <p:blipFill>
          <a:blip r:embed="rId3"/>
          <a:stretch>
            <a:fillRect/>
          </a:stretch>
        </p:blipFill>
        <p:spPr>
          <a:xfrm>
            <a:off x="6178866" y="4169884"/>
            <a:ext cx="3755571" cy="2135592"/>
          </a:xfrm>
          <a:prstGeom prst="rect">
            <a:avLst/>
          </a:prstGeom>
        </p:spPr>
      </p:pic>
    </p:spTree>
    <p:extLst>
      <p:ext uri="{BB962C8B-B14F-4D97-AF65-F5344CB8AC3E}">
        <p14:creationId xmlns:p14="http://schemas.microsoft.com/office/powerpoint/2010/main" val="724591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bg1"/>
                </a:solidFill>
              </a:rPr>
              <a:t>What daily bread can you be thankful for today?</a:t>
            </a:r>
            <a:endParaRPr lang="en-US" dirty="0">
              <a:solidFill>
                <a:schemeClr val="bg1"/>
              </a:solidFill>
            </a:endParaRPr>
          </a:p>
        </p:txBody>
      </p:sp>
      <p:sp>
        <p:nvSpPr>
          <p:cNvPr id="3" name="Subtitle 2"/>
          <p:cNvSpPr>
            <a:spLocks noGrp="1"/>
          </p:cNvSpPr>
          <p:nvPr>
            <p:ph idx="1"/>
          </p:nvPr>
        </p:nvSpPr>
        <p:spPr/>
        <p:txBody>
          <a:bodyPr/>
          <a:lstStyle/>
          <a:p>
            <a:pPr marL="0" indent="0">
              <a:buNone/>
            </a:pPr>
            <a:r>
              <a:rPr lang="en-AU" dirty="0">
                <a:solidFill>
                  <a:schemeClr val="bg1"/>
                </a:solidFill>
              </a:rPr>
              <a:t>My group and I believe that you can be thankful for the things you need to live such as</a:t>
            </a:r>
          </a:p>
          <a:p>
            <a:pPr marL="0" indent="0">
              <a:buNone/>
            </a:pPr>
            <a:r>
              <a:rPr lang="en-AU" dirty="0">
                <a:solidFill>
                  <a:schemeClr val="bg1"/>
                </a:solidFill>
              </a:rPr>
              <a:t>Food, money, joy and God</a:t>
            </a:r>
            <a:endParaRPr lang="en-AU" b="0" dirty="0">
              <a:solidFill>
                <a:srgbClr val="DD4B39"/>
              </a:solidFill>
              <a:effectLst/>
            </a:endParaRPr>
          </a:p>
          <a:p>
            <a:pPr marL="0" indent="0">
              <a:buNone/>
            </a:pPr>
            <a:endParaRPr lang="en-US" dirty="0">
              <a:solidFill>
                <a:schemeClr val="bg1"/>
              </a:solidFill>
            </a:endParaRPr>
          </a:p>
        </p:txBody>
      </p:sp>
      <p:pic>
        <p:nvPicPr>
          <p:cNvPr id="9" name="Picture 8"/>
          <p:cNvPicPr>
            <a:picLocks noChangeAspect="1"/>
          </p:cNvPicPr>
          <p:nvPr/>
        </p:nvPicPr>
        <p:blipFill>
          <a:blip r:embed="rId2"/>
          <a:stretch>
            <a:fillRect/>
          </a:stretch>
        </p:blipFill>
        <p:spPr>
          <a:xfrm>
            <a:off x="3551876" y="3920090"/>
            <a:ext cx="2463538" cy="1649146"/>
          </a:xfrm>
          <a:prstGeom prst="rect">
            <a:avLst/>
          </a:prstGeom>
        </p:spPr>
      </p:pic>
      <p:pic>
        <p:nvPicPr>
          <p:cNvPr id="12" name="Picture 11"/>
          <p:cNvPicPr>
            <a:picLocks noChangeAspect="1"/>
          </p:cNvPicPr>
          <p:nvPr/>
        </p:nvPicPr>
        <p:blipFill>
          <a:blip r:embed="rId3"/>
          <a:stretch>
            <a:fillRect/>
          </a:stretch>
        </p:blipFill>
        <p:spPr>
          <a:xfrm>
            <a:off x="6263803" y="3885817"/>
            <a:ext cx="2752985" cy="1547884"/>
          </a:xfrm>
          <a:prstGeom prst="rect">
            <a:avLst/>
          </a:prstGeom>
        </p:spPr>
      </p:pic>
      <p:pic>
        <p:nvPicPr>
          <p:cNvPr id="17" name="Picture 16"/>
          <p:cNvPicPr>
            <a:picLocks noChangeAspect="1"/>
          </p:cNvPicPr>
          <p:nvPr/>
        </p:nvPicPr>
        <p:blipFill>
          <a:blip r:embed="rId4"/>
          <a:stretch>
            <a:fillRect/>
          </a:stretch>
        </p:blipFill>
        <p:spPr>
          <a:xfrm>
            <a:off x="9265177" y="3885817"/>
            <a:ext cx="2506364" cy="1547884"/>
          </a:xfrm>
          <a:prstGeom prst="rect">
            <a:avLst/>
          </a:prstGeom>
        </p:spPr>
      </p:pic>
      <p:pic>
        <p:nvPicPr>
          <p:cNvPr id="19" name="Picture 18"/>
          <p:cNvPicPr>
            <a:picLocks noChangeAspect="1"/>
          </p:cNvPicPr>
          <p:nvPr/>
        </p:nvPicPr>
        <p:blipFill>
          <a:blip r:embed="rId5"/>
          <a:stretch>
            <a:fillRect/>
          </a:stretch>
        </p:blipFill>
        <p:spPr>
          <a:xfrm>
            <a:off x="520682" y="3812934"/>
            <a:ext cx="2636481" cy="1756302"/>
          </a:xfrm>
          <a:prstGeom prst="rect">
            <a:avLst/>
          </a:prstGeom>
        </p:spPr>
      </p:pic>
    </p:spTree>
    <p:extLst>
      <p:ext uri="{BB962C8B-B14F-4D97-AF65-F5344CB8AC3E}">
        <p14:creationId xmlns:p14="http://schemas.microsoft.com/office/powerpoint/2010/main" val="11642788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bg1"/>
                </a:solidFill>
              </a:rPr>
              <a:t>1</a:t>
            </a:r>
            <a:r>
              <a:rPr lang="en-AU" baseline="30000" dirty="0">
                <a:solidFill>
                  <a:schemeClr val="bg1"/>
                </a:solidFill>
              </a:rPr>
              <a:t>st</a:t>
            </a:r>
            <a:r>
              <a:rPr lang="en-AU" dirty="0">
                <a:solidFill>
                  <a:schemeClr val="bg1"/>
                </a:solidFill>
              </a:rPr>
              <a:t> part of daily bread speech</a:t>
            </a:r>
            <a:endParaRPr lang="en-US" dirty="0">
              <a:solidFill>
                <a:schemeClr val="bg1"/>
              </a:solidFill>
            </a:endParaRPr>
          </a:p>
        </p:txBody>
      </p:sp>
      <p:sp>
        <p:nvSpPr>
          <p:cNvPr id="3" name="Content Placeholder 2"/>
          <p:cNvSpPr>
            <a:spLocks noGrp="1"/>
          </p:cNvSpPr>
          <p:nvPr>
            <p:ph idx="1"/>
          </p:nvPr>
        </p:nvSpPr>
        <p:spPr/>
        <p:txBody>
          <a:bodyPr/>
          <a:lstStyle/>
          <a:p>
            <a:r>
              <a:rPr lang="en-AU" dirty="0">
                <a:solidFill>
                  <a:schemeClr val="bg1"/>
                </a:solidFill>
              </a:rPr>
              <a:t>God gives us daily bread to all people, whether they are good or bad, even if we don’t ask this to happen. But in this prayer we are asking: “Father, help us to see our daily bread as your gift, and to be thankful for it.”Daily bread actually means everything that we need for our life.</a:t>
            </a:r>
            <a:endParaRPr lang="en-US" dirty="0">
              <a:solidFill>
                <a:schemeClr val="bg1"/>
              </a:solidFill>
            </a:endParaRPr>
          </a:p>
        </p:txBody>
      </p:sp>
      <p:pic>
        <p:nvPicPr>
          <p:cNvPr id="6" name="Picture 5"/>
          <p:cNvPicPr>
            <a:picLocks noChangeAspect="1"/>
          </p:cNvPicPr>
          <p:nvPr/>
        </p:nvPicPr>
        <p:blipFill>
          <a:blip r:embed="rId2"/>
          <a:stretch>
            <a:fillRect/>
          </a:stretch>
        </p:blipFill>
        <p:spPr>
          <a:xfrm>
            <a:off x="2579242" y="4034747"/>
            <a:ext cx="6303623" cy="2493623"/>
          </a:xfrm>
          <a:prstGeom prst="rect">
            <a:avLst/>
          </a:prstGeom>
        </p:spPr>
      </p:pic>
    </p:spTree>
    <p:extLst>
      <p:ext uri="{BB962C8B-B14F-4D97-AF65-F5344CB8AC3E}">
        <p14:creationId xmlns:p14="http://schemas.microsoft.com/office/powerpoint/2010/main" val="370107373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Speech part 2</a:t>
            </a:r>
            <a:endParaRPr lang="en-US" dirty="0"/>
          </a:p>
        </p:txBody>
      </p:sp>
      <p:sp>
        <p:nvSpPr>
          <p:cNvPr id="3" name="Content Placeholder 2"/>
          <p:cNvSpPr>
            <a:spLocks noGrp="1"/>
          </p:cNvSpPr>
          <p:nvPr>
            <p:ph idx="1"/>
          </p:nvPr>
        </p:nvSpPr>
        <p:spPr/>
        <p:txBody>
          <a:bodyPr/>
          <a:lstStyle/>
          <a:p>
            <a:r>
              <a:rPr lang="en-AU" sz="2400" dirty="0">
                <a:solidFill>
                  <a:schemeClr val="bg1"/>
                </a:solidFill>
              </a:rPr>
              <a:t>For example : food , clothes , a place to live  , money and possessions a good marriage , loving children ,good people to work with ,good and honest community leaders , good government, good weather , peace , health , respect for the law , a good reputation , good friends and helpful neighbours. </a:t>
            </a:r>
            <a:endParaRPr lang="en-US" dirty="0"/>
          </a:p>
        </p:txBody>
      </p:sp>
      <p:pic>
        <p:nvPicPr>
          <p:cNvPr id="4" name="Picture 3"/>
          <p:cNvPicPr>
            <a:picLocks noChangeAspect="1"/>
          </p:cNvPicPr>
          <p:nvPr/>
        </p:nvPicPr>
        <p:blipFill>
          <a:blip r:embed="rId2"/>
          <a:stretch>
            <a:fillRect/>
          </a:stretch>
        </p:blipFill>
        <p:spPr>
          <a:xfrm>
            <a:off x="2120801" y="4236454"/>
            <a:ext cx="2630998" cy="2231581"/>
          </a:xfrm>
          <a:prstGeom prst="rect">
            <a:avLst/>
          </a:prstGeom>
        </p:spPr>
      </p:pic>
      <p:pic>
        <p:nvPicPr>
          <p:cNvPr id="7" name="Picture 6"/>
          <p:cNvPicPr>
            <a:picLocks noChangeAspect="1"/>
          </p:cNvPicPr>
          <p:nvPr/>
        </p:nvPicPr>
        <p:blipFill>
          <a:blip r:embed="rId3"/>
          <a:stretch>
            <a:fillRect/>
          </a:stretch>
        </p:blipFill>
        <p:spPr>
          <a:xfrm>
            <a:off x="6630774" y="4114852"/>
            <a:ext cx="2881541" cy="2474786"/>
          </a:xfrm>
          <a:prstGeom prst="rect">
            <a:avLst/>
          </a:prstGeom>
        </p:spPr>
      </p:pic>
    </p:spTree>
    <p:extLst>
      <p:ext uri="{BB962C8B-B14F-4D97-AF65-F5344CB8AC3E}">
        <p14:creationId xmlns:p14="http://schemas.microsoft.com/office/powerpoint/2010/main" val="4090576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0" dirty="0">
                <a:solidFill>
                  <a:srgbClr val="DD4B39"/>
                </a:solidFill>
                <a:effectLst/>
              </a:rPr>
              <a:t/>
            </a:r>
            <a:br>
              <a:rPr lang="en-AU" b="0" dirty="0">
                <a:solidFill>
                  <a:srgbClr val="DD4B39"/>
                </a:solidFill>
                <a:effectLst/>
              </a:rPr>
            </a:br>
            <a:r>
              <a:rPr lang="en-AU" dirty="0">
                <a:solidFill>
                  <a:schemeClr val="bg1"/>
                </a:solidFill>
              </a:rPr>
              <a:t>what are some ways people can help give </a:t>
            </a:r>
            <a:br>
              <a:rPr lang="en-AU" dirty="0">
                <a:solidFill>
                  <a:schemeClr val="bg1"/>
                </a:solidFill>
              </a:rPr>
            </a:br>
            <a:r>
              <a:rPr lang="en-AU" dirty="0">
                <a:solidFill>
                  <a:schemeClr val="bg1"/>
                </a:solidFill>
              </a:rPr>
              <a:t>“daily bread” to others ?</a:t>
            </a:r>
            <a:r>
              <a:rPr lang="en-US" dirty="0">
                <a:solidFill>
                  <a:schemeClr val="bg1"/>
                </a:solidFill>
              </a:rPr>
              <a:t/>
            </a:r>
            <a:br>
              <a:rPr lang="en-US" dirty="0">
                <a:solidFill>
                  <a:schemeClr val="bg1"/>
                </a:solidFill>
              </a:rPr>
            </a:br>
            <a:endParaRPr lang="en-US" dirty="0"/>
          </a:p>
        </p:txBody>
      </p:sp>
      <p:sp>
        <p:nvSpPr>
          <p:cNvPr id="3" name="Content Placeholder 2"/>
          <p:cNvSpPr>
            <a:spLocks noGrp="1"/>
          </p:cNvSpPr>
          <p:nvPr>
            <p:ph idx="1"/>
          </p:nvPr>
        </p:nvSpPr>
        <p:spPr/>
        <p:txBody>
          <a:bodyPr/>
          <a:lstStyle/>
          <a:p>
            <a:r>
              <a:rPr lang="en-AU" sz="2400">
                <a:solidFill>
                  <a:schemeClr val="bg1"/>
                </a:solidFill>
              </a:rPr>
              <a:t>We </a:t>
            </a:r>
            <a:r>
              <a:rPr lang="en-AU" sz="2400" dirty="0">
                <a:solidFill>
                  <a:schemeClr val="bg1"/>
                </a:solidFill>
              </a:rPr>
              <a:t>can cook food for others and also give food to others that are poor and homeless .We can also give food away to charity's and donations like meals for you and other food charity's.</a:t>
            </a:r>
            <a:endParaRPr lang="en-US" sz="2400" dirty="0">
              <a:solidFill>
                <a:schemeClr val="bg1"/>
              </a:solidFill>
            </a:endParaRPr>
          </a:p>
          <a:p>
            <a:endParaRPr lang="en-AU" b="0" dirty="0">
              <a:solidFill>
                <a:srgbClr val="DD4B39"/>
              </a:solidFill>
              <a:effectLst/>
            </a:endParaRPr>
          </a:p>
          <a:p>
            <a:endParaRPr lang="en-US" dirty="0"/>
          </a:p>
        </p:txBody>
      </p:sp>
      <p:pic>
        <p:nvPicPr>
          <p:cNvPr id="4" name="Picture 3"/>
          <p:cNvPicPr>
            <a:picLocks noChangeAspect="1"/>
          </p:cNvPicPr>
          <p:nvPr/>
        </p:nvPicPr>
        <p:blipFill>
          <a:blip r:embed="rId2"/>
          <a:stretch>
            <a:fillRect/>
          </a:stretch>
        </p:blipFill>
        <p:spPr>
          <a:xfrm>
            <a:off x="1904411" y="3812494"/>
            <a:ext cx="3521628" cy="1978707"/>
          </a:xfrm>
          <a:prstGeom prst="rect">
            <a:avLst/>
          </a:prstGeom>
        </p:spPr>
      </p:pic>
      <p:pic>
        <p:nvPicPr>
          <p:cNvPr id="7" name="Picture 6"/>
          <p:cNvPicPr>
            <a:picLocks noChangeAspect="1"/>
          </p:cNvPicPr>
          <p:nvPr/>
        </p:nvPicPr>
        <p:blipFill>
          <a:blip r:embed="rId3"/>
          <a:stretch>
            <a:fillRect/>
          </a:stretch>
        </p:blipFill>
        <p:spPr>
          <a:xfrm>
            <a:off x="5777993" y="3229285"/>
            <a:ext cx="4397796" cy="3145123"/>
          </a:xfrm>
          <a:prstGeom prst="rect">
            <a:avLst/>
          </a:prstGeom>
        </p:spPr>
      </p:pic>
    </p:spTree>
    <p:extLst>
      <p:ext uri="{BB962C8B-B14F-4D97-AF65-F5344CB8AC3E}">
        <p14:creationId xmlns:p14="http://schemas.microsoft.com/office/powerpoint/2010/main" val="152287657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bg1"/>
                </a:solidFill>
              </a:rPr>
              <a:t>Thankyou</a:t>
            </a:r>
            <a:endParaRPr lang="en-US" dirty="0">
              <a:solidFill>
                <a:schemeClr val="bg1"/>
              </a:solidFill>
            </a:endParaRPr>
          </a:p>
        </p:txBody>
      </p:sp>
      <p:sp>
        <p:nvSpPr>
          <p:cNvPr id="3" name="Content Placeholder 2"/>
          <p:cNvSpPr>
            <a:spLocks noGrp="1"/>
          </p:cNvSpPr>
          <p:nvPr>
            <p:ph idx="1"/>
          </p:nvPr>
        </p:nvSpPr>
        <p:spPr/>
        <p:txBody>
          <a:bodyPr/>
          <a:lstStyle/>
          <a:p>
            <a:r>
              <a:rPr lang="en-AU" dirty="0">
                <a:solidFill>
                  <a:schemeClr val="bg1"/>
                </a:solidFill>
              </a:rPr>
              <a:t>Thankyou for listening to our interpretation on this part of the lords prayer.</a:t>
            </a:r>
          </a:p>
          <a:p>
            <a:endParaRPr lang="en-AU" dirty="0">
              <a:solidFill>
                <a:schemeClr val="bg1"/>
              </a:solidFill>
            </a:endParaRPr>
          </a:p>
          <a:p>
            <a:r>
              <a:rPr lang="en-AU" b="0" dirty="0">
                <a:solidFill>
                  <a:schemeClr val="bg1"/>
                </a:solidFill>
                <a:effectLst/>
              </a:rPr>
              <a:t>By Zane</a:t>
            </a:r>
            <a:r>
              <a:rPr lang="en-AU" dirty="0">
                <a:solidFill>
                  <a:schemeClr val="bg1"/>
                </a:solidFill>
              </a:rPr>
              <a:t>, Seb and Mitch</a:t>
            </a:r>
            <a:endParaRPr lang="en-AU" b="0" dirty="0">
              <a:solidFill>
                <a:srgbClr val="DD4B39"/>
              </a:solidFill>
              <a:effectLst/>
            </a:endParaRPr>
          </a:p>
          <a:p>
            <a:endParaRPr lang="en-AU" b="0" dirty="0">
              <a:solidFill>
                <a:srgbClr val="DD4B39"/>
              </a:solidFill>
              <a:effectLst/>
            </a:endParaRPr>
          </a:p>
          <a:p>
            <a:endParaRPr lang="en-US" dirty="0">
              <a:solidFill>
                <a:schemeClr val="bg1"/>
              </a:solidFill>
            </a:endParaRPr>
          </a:p>
        </p:txBody>
      </p:sp>
      <p:pic>
        <p:nvPicPr>
          <p:cNvPr id="4" name="Picture 3"/>
          <p:cNvPicPr>
            <a:picLocks noChangeAspect="1"/>
          </p:cNvPicPr>
          <p:nvPr/>
        </p:nvPicPr>
        <p:blipFill>
          <a:blip r:embed="rId2"/>
          <a:stretch>
            <a:fillRect/>
          </a:stretch>
        </p:blipFill>
        <p:spPr>
          <a:xfrm>
            <a:off x="4951930" y="2858315"/>
            <a:ext cx="4423239" cy="2932886"/>
          </a:xfrm>
          <a:prstGeom prst="rect">
            <a:avLst/>
          </a:prstGeom>
        </p:spPr>
      </p:pic>
    </p:spTree>
    <p:extLst>
      <p:ext uri="{BB962C8B-B14F-4D97-AF65-F5344CB8AC3E}">
        <p14:creationId xmlns:p14="http://schemas.microsoft.com/office/powerpoint/2010/main" val="3123653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59350"/>
            <a:ext cx="3961249" cy="1463675"/>
          </a:xfrm>
        </p:spPr>
        <p:txBody>
          <a:bodyPr/>
          <a:lstStyle/>
          <a:p>
            <a:pPr algn="l"/>
            <a:r>
              <a:rPr lang="en-US" dirty="0"/>
              <a:t>Why do we pray to god ?</a:t>
            </a:r>
          </a:p>
        </p:txBody>
      </p:sp>
      <p:sp>
        <p:nvSpPr>
          <p:cNvPr id="4" name="Content Placeholder 2"/>
          <p:cNvSpPr txBox="1">
            <a:spLocks/>
          </p:cNvSpPr>
          <p:nvPr/>
        </p:nvSpPr>
        <p:spPr>
          <a:xfrm>
            <a:off x="5182589" y="4676355"/>
            <a:ext cx="6125558" cy="1641475"/>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Clr>
                <a:srgbClr val="1CADE4"/>
              </a:buClr>
            </a:pPr>
            <a:r>
              <a:rPr lang="en-US" dirty="0">
                <a:solidFill>
                  <a:prstClr val="black"/>
                </a:solidFill>
              </a:rPr>
              <a:t> Because he answers our questions and our  thoughts . Because there is only one God and that is our God.</a:t>
            </a:r>
          </a:p>
        </p:txBody>
      </p:sp>
    </p:spTree>
    <p:extLst>
      <p:ext uri="{BB962C8B-B14F-4D97-AF65-F5344CB8AC3E}">
        <p14:creationId xmlns:p14="http://schemas.microsoft.com/office/powerpoint/2010/main" val="41487501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5008" y="1712890"/>
            <a:ext cx="9182637" cy="4216539"/>
          </a:xfrm>
          <a:prstGeom prst="rect">
            <a:avLst/>
          </a:prstGeom>
          <a:noFill/>
        </p:spPr>
        <p:txBody>
          <a:bodyPr wrap="square" rtlCol="0">
            <a:spAutoFit/>
          </a:bodyPr>
          <a:lstStyle/>
          <a:p>
            <a:pPr algn="ctr"/>
            <a:r>
              <a:rPr lang="en-AU" sz="8000" dirty="0" smtClean="0"/>
              <a:t>Forgive us our sins as we forgive those who sin against us</a:t>
            </a:r>
          </a:p>
          <a:p>
            <a:pPr algn="ctr"/>
            <a:r>
              <a:rPr lang="en-AU" sz="2800" dirty="0" smtClean="0"/>
              <a:t>Madisyn, Eliza and Neave</a:t>
            </a:r>
            <a:endParaRPr lang="en-AU" sz="2800" dirty="0"/>
          </a:p>
        </p:txBody>
      </p:sp>
    </p:spTree>
    <p:extLst>
      <p:ext uri="{BB962C8B-B14F-4D97-AF65-F5344CB8AC3E}">
        <p14:creationId xmlns:p14="http://schemas.microsoft.com/office/powerpoint/2010/main" val="25744272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Our part of the lords prayer</a:t>
            </a:r>
          </a:p>
        </p:txBody>
      </p:sp>
      <p:sp>
        <p:nvSpPr>
          <p:cNvPr id="3" name="Subtitle 2"/>
          <p:cNvSpPr>
            <a:spLocks noGrp="1"/>
          </p:cNvSpPr>
          <p:nvPr>
            <p:ph type="subTitle" idx="1"/>
          </p:nvPr>
        </p:nvSpPr>
        <p:spPr/>
        <p:txBody>
          <a:bodyPr/>
          <a:lstStyle/>
          <a:p>
            <a:r>
              <a:rPr lang="en-US" dirty="0"/>
              <a:t>By </a:t>
            </a:r>
            <a:r>
              <a:rPr lang="en-US" dirty="0" err="1"/>
              <a:t>Madi</a:t>
            </a:r>
            <a:r>
              <a:rPr lang="en-US" dirty="0"/>
              <a:t>, Neave and Eliza</a:t>
            </a:r>
          </a:p>
        </p:txBody>
      </p:sp>
      <p:pic>
        <p:nvPicPr>
          <p:cNvPr id="4" name="Picture 3"/>
          <p:cNvPicPr>
            <a:picLocks noChangeAspect="1"/>
          </p:cNvPicPr>
          <p:nvPr/>
        </p:nvPicPr>
        <p:blipFill>
          <a:blip r:embed="rId2"/>
          <a:stretch>
            <a:fillRect/>
          </a:stretch>
        </p:blipFill>
        <p:spPr>
          <a:xfrm>
            <a:off x="2566045" y="1935557"/>
            <a:ext cx="2743200" cy="2743200"/>
          </a:xfrm>
          <a:prstGeom prst="rect">
            <a:avLst/>
          </a:prstGeom>
        </p:spPr>
      </p:pic>
    </p:spTree>
    <p:extLst>
      <p:ext uri="{BB962C8B-B14F-4D97-AF65-F5344CB8AC3E}">
        <p14:creationId xmlns:p14="http://schemas.microsoft.com/office/powerpoint/2010/main" val="15849748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This is my part of the lords pray by Eliza.</a:t>
            </a:r>
          </a:p>
        </p:txBody>
      </p:sp>
      <p:sp>
        <p:nvSpPr>
          <p:cNvPr id="3" name="Content Placeholder 2"/>
          <p:cNvSpPr>
            <a:spLocks noGrp="1"/>
          </p:cNvSpPr>
          <p:nvPr>
            <p:ph idx="1"/>
          </p:nvPr>
        </p:nvSpPr>
        <p:spPr/>
        <p:txBody>
          <a:bodyPr vert="horz" lIns="91440" tIns="45720" rIns="91440" bIns="45720" rtlCol="0" anchor="t">
            <a:normAutofit/>
          </a:bodyPr>
          <a:lstStyle/>
          <a:p>
            <a:r>
              <a:rPr lang="en-US" sz="2400" dirty="0">
                <a:latin typeface="Calibri" charset="0"/>
              </a:rPr>
              <a:t>I think that we should not pray for the things we wont because people on the other side of the country or somewhere in the world for away that don’t even have covering for there family or friends and have to live under trees and wood some of them are even lucky to have tine as there shelter some only get one meal a day when we get great roofs and shelter food we love and get really cool gams so think about the fact that we have a lot more things then most people have.</a:t>
            </a:r>
          </a:p>
        </p:txBody>
      </p:sp>
      <p:sp>
        <p:nvSpPr>
          <p:cNvPr id="4" name="Text Placeholder 3"/>
          <p:cNvSpPr>
            <a:spLocks noGrp="1"/>
          </p:cNvSpPr>
          <p:nvPr>
            <p:ph type="body" sz="half" idx="2"/>
          </p:nvPr>
        </p:nvSpPr>
        <p:spPr>
          <a:xfrm>
            <a:off x="8476488" y="3335967"/>
            <a:ext cx="3227715" cy="2872197"/>
          </a:xfrm>
        </p:spPr>
        <p:txBody>
          <a:bodyPr vert="horz" lIns="91440" tIns="45720" rIns="91440" bIns="45720" rtlCol="0" anchor="t">
            <a:normAutofit/>
          </a:bodyPr>
          <a:lstStyle/>
          <a:p>
            <a:r>
              <a:rPr lang="en-US" sz="2800" dirty="0">
                <a:latin typeface="Calibri" charset="0"/>
              </a:rPr>
              <a:t>We don’t deserve anything we pray for. We sin every day and all we deserve is  punishment.</a:t>
            </a:r>
          </a:p>
        </p:txBody>
      </p:sp>
      <p:pic>
        <p:nvPicPr>
          <p:cNvPr id="5" name="Picture 4"/>
          <p:cNvPicPr>
            <a:picLocks noChangeAspect="1"/>
          </p:cNvPicPr>
          <p:nvPr/>
        </p:nvPicPr>
        <p:blipFill>
          <a:blip r:embed="rId3"/>
          <a:stretch>
            <a:fillRect/>
          </a:stretch>
        </p:blipFill>
        <p:spPr>
          <a:xfrm>
            <a:off x="3146681" y="4381479"/>
            <a:ext cx="1769807" cy="2124403"/>
          </a:xfrm>
          <a:prstGeom prst="rect">
            <a:avLst/>
          </a:prstGeom>
        </p:spPr>
      </p:pic>
    </p:spTree>
    <p:extLst>
      <p:ext uri="{BB962C8B-B14F-4D97-AF65-F5344CB8AC3E}">
        <p14:creationId xmlns:p14="http://schemas.microsoft.com/office/powerpoint/2010/main" val="13353885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My part of the lords prayer. By Madi.</a:t>
            </a:r>
          </a:p>
        </p:txBody>
      </p:sp>
      <p:sp>
        <p:nvSpPr>
          <p:cNvPr id="5" name="Content Placeholder 4"/>
          <p:cNvSpPr>
            <a:spLocks noGrp="1"/>
          </p:cNvSpPr>
          <p:nvPr>
            <p:ph idx="1"/>
          </p:nvPr>
        </p:nvSpPr>
        <p:spPr>
          <a:xfrm>
            <a:off x="522542" y="267353"/>
            <a:ext cx="7597040" cy="5654586"/>
          </a:xfrm>
        </p:spPr>
        <p:txBody>
          <a:bodyPr vert="horz" lIns="91440" tIns="45720" rIns="91440" bIns="45720" rtlCol="0" anchor="t">
            <a:normAutofit/>
          </a:bodyPr>
          <a:lstStyle/>
          <a:p>
            <a:r>
              <a:rPr lang="en-US" sz="2800" dirty="0"/>
              <a:t> I think that my part of the lords prayer means that you don’t ignore our prayers. </a:t>
            </a:r>
          </a:p>
          <a:p>
            <a:r>
              <a:rPr lang="en-US" sz="2800" dirty="0"/>
              <a:t> You forgive our sins and we will forgive the people who sin against us.</a:t>
            </a:r>
          </a:p>
          <a:p>
            <a:r>
              <a:rPr lang="en-US" sz="2800" dirty="0"/>
              <a:t>You never ignore anything we ask you because you are so kind.</a:t>
            </a:r>
          </a:p>
          <a:p>
            <a:r>
              <a:rPr lang="en-US" sz="2800" dirty="0"/>
              <a:t>It means that you don’t ever ignore anything even when people sin.</a:t>
            </a:r>
          </a:p>
        </p:txBody>
      </p:sp>
      <p:sp>
        <p:nvSpPr>
          <p:cNvPr id="6" name="Text Placeholder 5"/>
          <p:cNvSpPr>
            <a:spLocks noGrp="1"/>
          </p:cNvSpPr>
          <p:nvPr>
            <p:ph type="body" sz="half" idx="2"/>
          </p:nvPr>
        </p:nvSpPr>
        <p:spPr/>
        <p:txBody>
          <a:bodyPr vert="horz" lIns="91440" tIns="45720" rIns="91440" bIns="45720" rtlCol="0" anchor="t">
            <a:normAutofit fontScale="85000" lnSpcReduction="20000"/>
          </a:bodyPr>
          <a:lstStyle/>
          <a:p>
            <a:r>
              <a:rPr lang="en-US" sz="2800" dirty="0"/>
              <a:t>"father, do not look at our sins or refuse to listen to our prayer because of them instead, give us everything we need simply out of your kindness.</a:t>
            </a:r>
          </a:p>
        </p:txBody>
      </p:sp>
      <p:pic>
        <p:nvPicPr>
          <p:cNvPr id="7" name="Picture 6" descr="Christian-Cross-3D.jpg"/>
          <p:cNvPicPr>
            <a:picLocks noChangeAspect="1"/>
          </p:cNvPicPr>
          <p:nvPr/>
        </p:nvPicPr>
        <p:blipFill>
          <a:blip r:embed="rId3"/>
          <a:stretch>
            <a:fillRect/>
          </a:stretch>
        </p:blipFill>
        <p:spPr>
          <a:xfrm>
            <a:off x="3645222" y="4471625"/>
            <a:ext cx="2743200" cy="2057400"/>
          </a:xfrm>
          <a:prstGeom prst="rect">
            <a:avLst/>
          </a:prstGeom>
        </p:spPr>
      </p:pic>
    </p:spTree>
    <p:extLst>
      <p:ext uri="{BB962C8B-B14F-4D97-AF65-F5344CB8AC3E}">
        <p14:creationId xmlns:p14="http://schemas.microsoft.com/office/powerpoint/2010/main" val="4218966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My part of the lords prayer by N</a:t>
            </a:r>
            <a:r>
              <a:rPr lang="en-US"/>
              <a:t>eave</a:t>
            </a:r>
            <a:r>
              <a:rPr lang="en-US" dirty="0"/>
              <a:t>.</a:t>
            </a:r>
          </a:p>
        </p:txBody>
      </p:sp>
      <p:sp>
        <p:nvSpPr>
          <p:cNvPr id="3" name="Content Placeholder 2"/>
          <p:cNvSpPr>
            <a:spLocks noGrp="1"/>
          </p:cNvSpPr>
          <p:nvPr>
            <p:ph idx="1"/>
          </p:nvPr>
        </p:nvSpPr>
        <p:spPr/>
        <p:txBody>
          <a:bodyPr vert="horz" lIns="91440" tIns="45720" rIns="91440" bIns="45720" rtlCol="0" anchor="t">
            <a:normAutofit/>
          </a:bodyPr>
          <a:lstStyle/>
          <a:p>
            <a:r>
              <a:rPr lang="en-US" sz="2400" dirty="0"/>
              <a:t>What I think this means is we be kind and forgive them even though they have hurt us in some way.</a:t>
            </a:r>
          </a:p>
          <a:p>
            <a:r>
              <a:rPr lang="en-US" sz="2400" dirty="0"/>
              <a:t>You could show this to other people and god will be pleased because you are being like Jesus who died on the cross for our sins.</a:t>
            </a:r>
          </a:p>
          <a:p>
            <a:endParaRPr lang="en-US" dirty="0"/>
          </a:p>
        </p:txBody>
      </p:sp>
      <p:sp>
        <p:nvSpPr>
          <p:cNvPr id="4" name="Text Placeholder 3"/>
          <p:cNvSpPr>
            <a:spLocks noGrp="1"/>
          </p:cNvSpPr>
          <p:nvPr>
            <p:ph type="body" sz="half" idx="2"/>
          </p:nvPr>
        </p:nvSpPr>
        <p:spPr>
          <a:xfrm>
            <a:off x="8380348" y="3159710"/>
            <a:ext cx="3227715" cy="2872197"/>
          </a:xfrm>
        </p:spPr>
        <p:txBody>
          <a:bodyPr vert="horz" lIns="91440" tIns="45720" rIns="91440" bIns="45720" rtlCol="0" anchor="t">
            <a:normAutofit/>
          </a:bodyPr>
          <a:lstStyle/>
          <a:p>
            <a:r>
              <a:rPr lang="en-US" sz="2800" dirty="0"/>
              <a:t>In the same way when people sin against us we gladly forgive them and be kind to them.</a:t>
            </a:r>
          </a:p>
        </p:txBody>
      </p:sp>
      <p:pic>
        <p:nvPicPr>
          <p:cNvPr id="5" name="Picture 4"/>
          <p:cNvPicPr>
            <a:picLocks noChangeAspect="1"/>
          </p:cNvPicPr>
          <p:nvPr/>
        </p:nvPicPr>
        <p:blipFill>
          <a:blip r:embed="rId3"/>
          <a:stretch>
            <a:fillRect/>
          </a:stretch>
        </p:blipFill>
        <p:spPr>
          <a:xfrm>
            <a:off x="5678680" y="3111640"/>
            <a:ext cx="2372882" cy="2024986"/>
          </a:xfrm>
          <a:prstGeom prst="rect">
            <a:avLst/>
          </a:prstGeom>
        </p:spPr>
      </p:pic>
      <p:sp>
        <p:nvSpPr>
          <p:cNvPr id="6" name="TextBox 5"/>
          <p:cNvSpPr txBox="1"/>
          <p:nvPr/>
        </p:nvSpPr>
        <p:spPr>
          <a:xfrm flipV="1">
            <a:off x="1182688" y="3944938"/>
            <a:ext cx="1205506" cy="61096"/>
          </a:xfrm>
          <a:prstGeom prst="rect">
            <a:avLst/>
          </a:prstGeom>
        </p:spPr>
        <p:txBody>
          <a:bodyPr rtlCol="0">
            <a:spAutoFit/>
          </a:bodyPr>
          <a:lstStyle/>
          <a:p>
            <a:pPr algn="ctr" defTabSz="457200"/>
            <a:endParaRPr lang="en-US" sz="4000" dirty="0">
              <a:solidFill>
                <a:prstClr val="black"/>
              </a:solidFill>
            </a:endParaRPr>
          </a:p>
        </p:txBody>
      </p:sp>
      <p:sp>
        <p:nvSpPr>
          <p:cNvPr id="7" name="TextBox 6"/>
          <p:cNvSpPr txBox="1"/>
          <p:nvPr/>
        </p:nvSpPr>
        <p:spPr>
          <a:xfrm>
            <a:off x="5757491" y="3693845"/>
            <a:ext cx="1926009" cy="584775"/>
          </a:xfrm>
          <a:prstGeom prst="rect">
            <a:avLst/>
          </a:prstGeom>
        </p:spPr>
        <p:txBody>
          <a:bodyPr rtlCol="0">
            <a:spAutoFit/>
          </a:bodyPr>
          <a:lstStyle/>
          <a:p>
            <a:pPr algn="ctr" defTabSz="457200"/>
            <a:r>
              <a:rPr lang="en-US" sz="3200" dirty="0">
                <a:solidFill>
                  <a:srgbClr val="FFFFFF"/>
                </a:solidFill>
              </a:rPr>
              <a:t>sin</a:t>
            </a:r>
          </a:p>
        </p:txBody>
      </p:sp>
      <p:pic>
        <p:nvPicPr>
          <p:cNvPr id="8" name="Picture 7"/>
          <p:cNvPicPr>
            <a:picLocks noChangeAspect="1"/>
          </p:cNvPicPr>
          <p:nvPr/>
        </p:nvPicPr>
        <p:blipFill>
          <a:blip r:embed="rId4"/>
          <a:stretch>
            <a:fillRect/>
          </a:stretch>
        </p:blipFill>
        <p:spPr>
          <a:xfrm>
            <a:off x="1890060" y="2561191"/>
            <a:ext cx="2310465" cy="1775859"/>
          </a:xfrm>
          <a:prstGeom prst="rect">
            <a:avLst/>
          </a:prstGeom>
        </p:spPr>
      </p:pic>
      <p:sp>
        <p:nvSpPr>
          <p:cNvPr id="9" name="TextBox 8"/>
          <p:cNvSpPr txBox="1"/>
          <p:nvPr/>
        </p:nvSpPr>
        <p:spPr>
          <a:xfrm>
            <a:off x="1806575" y="2900363"/>
            <a:ext cx="2216150" cy="523220"/>
          </a:xfrm>
          <a:prstGeom prst="rect">
            <a:avLst/>
          </a:prstGeom>
        </p:spPr>
        <p:txBody>
          <a:bodyPr rtlCol="0">
            <a:spAutoFit/>
          </a:bodyPr>
          <a:lstStyle/>
          <a:p>
            <a:pPr algn="ctr" defTabSz="457200"/>
            <a:r>
              <a:rPr lang="en-US" sz="2800" dirty="0">
                <a:solidFill>
                  <a:prstClr val="black"/>
                </a:solidFill>
              </a:rPr>
              <a:t>Forgiveness</a:t>
            </a:r>
          </a:p>
        </p:txBody>
      </p:sp>
    </p:spTree>
    <p:extLst>
      <p:ext uri="{BB962C8B-B14F-4D97-AF65-F5344CB8AC3E}">
        <p14:creationId xmlns:p14="http://schemas.microsoft.com/office/powerpoint/2010/main" val="4239427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5008" y="1712890"/>
            <a:ext cx="9182637" cy="2985433"/>
          </a:xfrm>
          <a:prstGeom prst="rect">
            <a:avLst/>
          </a:prstGeom>
          <a:noFill/>
        </p:spPr>
        <p:txBody>
          <a:bodyPr wrap="square" rtlCol="0">
            <a:spAutoFit/>
          </a:bodyPr>
          <a:lstStyle/>
          <a:p>
            <a:pPr algn="ctr"/>
            <a:r>
              <a:rPr lang="en-AU" sz="8000" dirty="0" smtClean="0"/>
              <a:t>Lead us not into temptation</a:t>
            </a:r>
          </a:p>
          <a:p>
            <a:pPr algn="ctr"/>
            <a:r>
              <a:rPr lang="en-AU" sz="2800" dirty="0" smtClean="0"/>
              <a:t>Lara. R, Lara. W and Indiana 5L </a:t>
            </a:r>
            <a:endParaRPr lang="en-AU" sz="2800" dirty="0"/>
          </a:p>
        </p:txBody>
      </p:sp>
    </p:spTree>
    <p:extLst>
      <p:ext uri="{BB962C8B-B14F-4D97-AF65-F5344CB8AC3E}">
        <p14:creationId xmlns:p14="http://schemas.microsoft.com/office/powerpoint/2010/main" val="10753680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0995" y="1218935"/>
            <a:ext cx="7315200" cy="3255264"/>
          </a:xfrm>
        </p:spPr>
        <p:txBody>
          <a:bodyPr/>
          <a:lstStyle/>
          <a:p>
            <a:r>
              <a:rPr lang="en-AU" dirty="0"/>
              <a:t>Lead us not into​</a:t>
            </a:r>
            <a:br>
              <a:rPr lang="en-AU" dirty="0"/>
            </a:br>
            <a:r>
              <a:rPr lang="en-AU" dirty="0"/>
              <a:t>TEMPTATION</a:t>
            </a:r>
          </a:p>
        </p:txBody>
      </p:sp>
      <p:sp>
        <p:nvSpPr>
          <p:cNvPr id="4" name="Rectangle 3"/>
          <p:cNvSpPr/>
          <p:nvPr/>
        </p:nvSpPr>
        <p:spPr>
          <a:xfrm>
            <a:off x="9382961" y="849603"/>
            <a:ext cx="2695097" cy="369332"/>
          </a:xfrm>
          <a:prstGeom prst="rect">
            <a:avLst/>
          </a:prstGeom>
        </p:spPr>
        <p:txBody>
          <a:bodyPr wrap="none">
            <a:spAutoFit/>
          </a:bodyPr>
          <a:lstStyle/>
          <a:p>
            <a:pPr defTabSz="457200"/>
            <a:r>
              <a:rPr lang="en-AU" dirty="0">
                <a:solidFill>
                  <a:srgbClr val="000000"/>
                </a:solidFill>
              </a:rPr>
              <a:t>By Indi, </a:t>
            </a:r>
            <a:r>
              <a:rPr lang="en-AU" dirty="0" err="1">
                <a:solidFill>
                  <a:srgbClr val="000000"/>
                </a:solidFill>
              </a:rPr>
              <a:t>Lara.W</a:t>
            </a:r>
            <a:r>
              <a:rPr lang="en-AU" dirty="0">
                <a:solidFill>
                  <a:srgbClr val="000000"/>
                </a:solidFill>
              </a:rPr>
              <a:t> and </a:t>
            </a:r>
            <a:r>
              <a:rPr lang="en-AU" dirty="0" err="1">
                <a:solidFill>
                  <a:srgbClr val="000000"/>
                </a:solidFill>
              </a:rPr>
              <a:t>Lara.R</a:t>
            </a:r>
            <a:endParaRPr lang="en-AU" dirty="0">
              <a:solidFill>
                <a:srgbClr val="000000"/>
              </a:solidFill>
            </a:endParaRPr>
          </a:p>
        </p:txBody>
      </p:sp>
      <p:pic>
        <p:nvPicPr>
          <p:cNvPr id="7" name="Picture 6"/>
          <p:cNvPicPr>
            <a:picLocks noChangeAspect="1"/>
          </p:cNvPicPr>
          <p:nvPr/>
        </p:nvPicPr>
        <p:blipFill>
          <a:blip r:embed="rId2"/>
          <a:stretch>
            <a:fillRect/>
          </a:stretch>
        </p:blipFill>
        <p:spPr>
          <a:xfrm>
            <a:off x="9561336" y="1531289"/>
            <a:ext cx="2338346" cy="2338346"/>
          </a:xfrm>
          <a:prstGeom prst="rect">
            <a:avLst/>
          </a:prstGeom>
        </p:spPr>
      </p:pic>
    </p:spTree>
    <p:extLst>
      <p:ext uri="{BB962C8B-B14F-4D97-AF65-F5344CB8AC3E}">
        <p14:creationId xmlns:p14="http://schemas.microsoft.com/office/powerpoint/2010/main" val="973986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p:cNvPicPr>
            <a:picLocks noChangeAspect="1"/>
          </p:cNvPicPr>
          <p:nvPr/>
        </p:nvPicPr>
        <p:blipFill>
          <a:blip r:embed="rId2"/>
          <a:stretch>
            <a:fillRect/>
          </a:stretch>
        </p:blipFill>
        <p:spPr>
          <a:xfrm>
            <a:off x="4504841" y="4161453"/>
            <a:ext cx="6044053" cy="1918987"/>
          </a:xfrm>
          <a:prstGeom prst="rect">
            <a:avLst/>
          </a:prstGeom>
        </p:spPr>
      </p:pic>
      <p:sp>
        <p:nvSpPr>
          <p:cNvPr id="2" name="Title 1"/>
          <p:cNvSpPr>
            <a:spLocks noGrp="1"/>
          </p:cNvSpPr>
          <p:nvPr>
            <p:ph type="title"/>
          </p:nvPr>
        </p:nvSpPr>
        <p:spPr/>
        <p:txBody>
          <a:bodyPr>
            <a:normAutofit/>
          </a:bodyPr>
          <a:lstStyle/>
          <a:p>
            <a:r>
              <a:rPr lang="en-AU" dirty="0"/>
              <a:t>What is temptation? How does it affect us?</a:t>
            </a:r>
          </a:p>
        </p:txBody>
      </p:sp>
      <p:sp>
        <p:nvSpPr>
          <p:cNvPr id="10" name="Content Placeholder 9"/>
          <p:cNvSpPr>
            <a:spLocks noGrp="1"/>
          </p:cNvSpPr>
          <p:nvPr>
            <p:ph idx="1"/>
          </p:nvPr>
        </p:nvSpPr>
        <p:spPr>
          <a:xfrm>
            <a:off x="3869268" y="864108"/>
            <a:ext cx="7315200" cy="2998765"/>
          </a:xfrm>
        </p:spPr>
        <p:txBody>
          <a:bodyPr>
            <a:normAutofit fontScale="92500"/>
          </a:bodyPr>
          <a:lstStyle/>
          <a:p>
            <a:pPr marL="0" indent="0">
              <a:buNone/>
            </a:pPr>
            <a:r>
              <a:rPr lang="en-AU" dirty="0"/>
              <a:t>Lead us not into temptation is a part of the lords prayer. Lead us not into temptation means to not be persuaded or pushed to do something that is wrong or you don’t think is right. Being persuaded can lead to hurting yourself or others this can be physical like hurting someone with cuts or bruises. Another way of hurting someone can be mental like saying something about other people that are not true and will break  them and their friends relationship. In the beginning Satan (the devil) tempted Adam and Eve into eating of the tree that GOD said not to eat from. Because Adam and Eve ate from the apple tree that GOD said not to eat from they both got banished from the garden of Eden forever. Satan was the serpent  that tempted Adam and Eve.</a:t>
            </a:r>
            <a:endParaRPr lang="en-US" dirty="0"/>
          </a:p>
        </p:txBody>
      </p:sp>
      <p:sp>
        <p:nvSpPr>
          <p:cNvPr id="6" name="TextBox 5"/>
          <p:cNvSpPr txBox="1"/>
          <p:nvPr/>
        </p:nvSpPr>
        <p:spPr>
          <a:xfrm>
            <a:off x="252919" y="6347792"/>
            <a:ext cx="1831090" cy="369332"/>
          </a:xfrm>
          <a:prstGeom prst="rect">
            <a:avLst/>
          </a:prstGeom>
          <a:noFill/>
        </p:spPr>
        <p:txBody>
          <a:bodyPr wrap="square" rtlCol="0">
            <a:spAutoFit/>
          </a:bodyPr>
          <a:lstStyle/>
          <a:p>
            <a:pPr defTabSz="457200"/>
            <a:r>
              <a:rPr lang="en-AU" dirty="0">
                <a:solidFill>
                  <a:srgbClr val="000000"/>
                </a:solidFill>
              </a:rPr>
              <a:t>By Indiana</a:t>
            </a:r>
          </a:p>
        </p:txBody>
      </p:sp>
    </p:spTree>
    <p:extLst>
      <p:ext uri="{BB962C8B-B14F-4D97-AF65-F5344CB8AC3E}">
        <p14:creationId xmlns:p14="http://schemas.microsoft.com/office/powerpoint/2010/main" val="438077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lord’s prayer</a:t>
            </a:r>
          </a:p>
        </p:txBody>
      </p:sp>
      <p:sp>
        <p:nvSpPr>
          <p:cNvPr id="3" name="Content Placeholder 2"/>
          <p:cNvSpPr>
            <a:spLocks noGrp="1"/>
          </p:cNvSpPr>
          <p:nvPr>
            <p:ph idx="1"/>
          </p:nvPr>
        </p:nvSpPr>
        <p:spPr/>
        <p:txBody>
          <a:bodyPr>
            <a:normAutofit fontScale="77500" lnSpcReduction="20000"/>
          </a:bodyPr>
          <a:lstStyle/>
          <a:p>
            <a:pPr marL="0" indent="0" fontAlgn="base">
              <a:buNone/>
            </a:pPr>
            <a:r>
              <a:rPr lang="en-US" dirty="0"/>
              <a:t>  A real life example of being tempted is if you are walking down the street and the person in front of you dropped a 5 dollar note. The tempted thing to do would be to take the note and keep it . But if you want to do the right thing you would pick up the note and give it back to the person that dropped it. After doing the right thing you would fell good inside knowing that you didn’t get tempted and keep the money. Being tempted can lead to trouble or you  can fell really really bad from doing it. You should always know what is the right thing to do and what is the wrong thing to do.</a:t>
            </a:r>
          </a:p>
          <a:p>
            <a:pPr marL="0" indent="0" fontAlgn="base">
              <a:buNone/>
            </a:pPr>
            <a:r>
              <a:rPr lang="en-US" dirty="0"/>
              <a:t>Our Father In Heaven, ​</a:t>
            </a:r>
          </a:p>
          <a:p>
            <a:pPr marL="0" indent="0" fontAlgn="base">
              <a:buNone/>
            </a:pPr>
            <a:r>
              <a:rPr lang="en-US" dirty="0"/>
              <a:t>Hallowed be your name. ​</a:t>
            </a:r>
          </a:p>
          <a:p>
            <a:pPr marL="0" indent="0" fontAlgn="base">
              <a:buNone/>
            </a:pPr>
            <a:r>
              <a:rPr lang="en-US" dirty="0"/>
              <a:t>your Kingdom come, ​</a:t>
            </a:r>
          </a:p>
          <a:p>
            <a:pPr marL="0" indent="0" fontAlgn="base">
              <a:buNone/>
            </a:pPr>
            <a:r>
              <a:rPr lang="en-US" dirty="0"/>
              <a:t>Your will be done  ​</a:t>
            </a:r>
          </a:p>
          <a:p>
            <a:pPr marL="0" indent="0" fontAlgn="base">
              <a:buNone/>
            </a:pPr>
            <a:r>
              <a:rPr lang="en-US" dirty="0"/>
              <a:t>On earth as in heaven. ​</a:t>
            </a:r>
          </a:p>
          <a:p>
            <a:pPr marL="0" indent="0" fontAlgn="base">
              <a:buNone/>
            </a:pPr>
            <a:r>
              <a:rPr lang="en-US" dirty="0"/>
              <a:t>Give us today our daily bread. ​</a:t>
            </a:r>
          </a:p>
          <a:p>
            <a:pPr marL="0" indent="0" fontAlgn="base">
              <a:buNone/>
            </a:pPr>
            <a:r>
              <a:rPr lang="en-US" dirty="0"/>
              <a:t>Forgive us our sins, as we forgive those who sin against us.  ​</a:t>
            </a:r>
          </a:p>
          <a:p>
            <a:pPr marL="0" indent="0" fontAlgn="base">
              <a:buNone/>
            </a:pPr>
            <a:r>
              <a:rPr lang="en-US" b="1" u="sng" dirty="0">
                <a:solidFill>
                  <a:srgbClr val="00B0F0"/>
                </a:solidFill>
              </a:rPr>
              <a:t>LEAD US NOT INTO TEMPTATION</a:t>
            </a:r>
            <a:r>
              <a:rPr lang="en-US" dirty="0"/>
              <a:t>.  ​</a:t>
            </a:r>
          </a:p>
          <a:p>
            <a:pPr marL="0" indent="0" fontAlgn="base">
              <a:buNone/>
            </a:pPr>
            <a:r>
              <a:rPr lang="en-US" dirty="0"/>
              <a:t>But deliver us from evil. ​</a:t>
            </a:r>
          </a:p>
          <a:p>
            <a:pPr marL="0" indent="0" fontAlgn="base">
              <a:buNone/>
            </a:pPr>
            <a:r>
              <a:rPr lang="en-US" dirty="0"/>
              <a:t>The kingdom, power and the glory are yours now and forever. ​</a:t>
            </a:r>
          </a:p>
          <a:p>
            <a:pPr marL="0" indent="0" fontAlgn="base">
              <a:buNone/>
            </a:pPr>
            <a:r>
              <a:rPr lang="en-US" dirty="0"/>
              <a:t>AMEN.</a:t>
            </a:r>
          </a:p>
          <a:p>
            <a:pPr marL="0" indent="0">
              <a:buNone/>
            </a:pPr>
            <a:endParaRPr lang="en-AU" dirty="0"/>
          </a:p>
        </p:txBody>
      </p:sp>
      <p:sp>
        <p:nvSpPr>
          <p:cNvPr id="4" name="TextBox 3"/>
          <p:cNvSpPr txBox="1"/>
          <p:nvPr/>
        </p:nvSpPr>
        <p:spPr>
          <a:xfrm>
            <a:off x="252919" y="6347792"/>
            <a:ext cx="1831090" cy="369332"/>
          </a:xfrm>
          <a:prstGeom prst="rect">
            <a:avLst/>
          </a:prstGeom>
          <a:noFill/>
        </p:spPr>
        <p:txBody>
          <a:bodyPr wrap="square" rtlCol="0">
            <a:spAutoFit/>
          </a:bodyPr>
          <a:lstStyle/>
          <a:p>
            <a:pPr defTabSz="457200"/>
            <a:r>
              <a:rPr lang="en-AU" dirty="0">
                <a:solidFill>
                  <a:srgbClr val="000000"/>
                </a:solidFill>
              </a:rPr>
              <a:t>By Indiana</a:t>
            </a:r>
          </a:p>
        </p:txBody>
      </p:sp>
    </p:spTree>
    <p:extLst>
      <p:ext uri="{BB962C8B-B14F-4D97-AF65-F5344CB8AC3E}">
        <p14:creationId xmlns:p14="http://schemas.microsoft.com/office/powerpoint/2010/main" val="3689771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When do we get tempted!</a:t>
            </a:r>
          </a:p>
        </p:txBody>
      </p:sp>
      <p:sp>
        <p:nvSpPr>
          <p:cNvPr id="3" name="Content Placeholder 2"/>
          <p:cNvSpPr>
            <a:spLocks noGrp="1"/>
          </p:cNvSpPr>
          <p:nvPr>
            <p:ph idx="1"/>
          </p:nvPr>
        </p:nvSpPr>
        <p:spPr/>
        <p:txBody>
          <a:bodyPr/>
          <a:lstStyle/>
          <a:p>
            <a:pPr marL="0" indent="0" fontAlgn="base">
              <a:buNone/>
            </a:pPr>
            <a:r>
              <a:rPr lang="en-US" dirty="0"/>
              <a:t>we can get tempted if people are doing the wrong thing. Say if your friends are running on concrete don’t follow them because that is temptation.[you choosing to do the wrong thing]​</a:t>
            </a:r>
          </a:p>
          <a:p>
            <a:pPr marL="0" indent="0" fontAlgn="base">
              <a:buNone/>
            </a:pPr>
            <a:r>
              <a:rPr lang="en-US" dirty="0"/>
              <a:t>Does anyone know what Adam and eve did?​</a:t>
            </a:r>
          </a:p>
          <a:p>
            <a:pPr marL="0" indent="0" fontAlgn="base">
              <a:buNone/>
            </a:pPr>
            <a:r>
              <a:rPr lang="en-US" dirty="0"/>
              <a:t>Well I'll tell you. Adam and eve lived happily until satin  known as the devil. He came as a snake a talking snake .he tempted Adam and eve to eat a fruit from a tree that god told them not to eat from. This is an example of temptation or sin. Adam and eve got tricked into doing the wrong thing.[disobeying god]​</a:t>
            </a:r>
          </a:p>
          <a:p>
            <a:pPr marL="0" indent="0" fontAlgn="base">
              <a:buNone/>
            </a:pPr>
            <a:r>
              <a:rPr lang="en-US" dirty="0"/>
              <a:t>You can be tempted or tricked in doing something  wrong if there is something in it for you.​</a:t>
            </a:r>
          </a:p>
          <a:p>
            <a:pPr marL="0" indent="0" fontAlgn="base">
              <a:buNone/>
            </a:pPr>
            <a:r>
              <a:rPr lang="en-US" dirty="0"/>
              <a:t>Just so you know temptation is like being tricked but by yourself or others.​</a:t>
            </a:r>
          </a:p>
          <a:p>
            <a:pPr marL="0" indent="0" fontAlgn="base">
              <a:buNone/>
            </a:pPr>
            <a:r>
              <a:rPr lang="en-US" dirty="0"/>
              <a:t>Say for instants that you are on a diet people can tempt you to eat the wrong like chocolate. </a:t>
            </a:r>
          </a:p>
          <a:p>
            <a:endParaRPr lang="en-AU" dirty="0"/>
          </a:p>
        </p:txBody>
      </p:sp>
      <p:sp>
        <p:nvSpPr>
          <p:cNvPr id="5" name="TextBox 4"/>
          <p:cNvSpPr txBox="1"/>
          <p:nvPr/>
        </p:nvSpPr>
        <p:spPr>
          <a:xfrm>
            <a:off x="252919" y="6321287"/>
            <a:ext cx="1140505" cy="369332"/>
          </a:xfrm>
          <a:prstGeom prst="rect">
            <a:avLst/>
          </a:prstGeom>
          <a:noFill/>
        </p:spPr>
        <p:txBody>
          <a:bodyPr wrap="none" rtlCol="0">
            <a:spAutoFit/>
          </a:bodyPr>
          <a:lstStyle/>
          <a:p>
            <a:pPr defTabSz="457200"/>
            <a:r>
              <a:rPr lang="en-AU" dirty="0">
                <a:solidFill>
                  <a:srgbClr val="000000"/>
                </a:solidFill>
              </a:rPr>
              <a:t>By Lara W</a:t>
            </a:r>
          </a:p>
        </p:txBody>
      </p:sp>
    </p:spTree>
    <p:extLst>
      <p:ext uri="{BB962C8B-B14F-4D97-AF65-F5344CB8AC3E}">
        <p14:creationId xmlns:p14="http://schemas.microsoft.com/office/powerpoint/2010/main" val="3501522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father in heaven</a:t>
            </a:r>
          </a:p>
        </p:txBody>
      </p:sp>
      <p:sp>
        <p:nvSpPr>
          <p:cNvPr id="3" name="Content Placeholder 2"/>
          <p:cNvSpPr>
            <a:spLocks noGrp="1"/>
          </p:cNvSpPr>
          <p:nvPr>
            <p:ph idx="1"/>
          </p:nvPr>
        </p:nvSpPr>
        <p:spPr>
          <a:xfrm>
            <a:off x="1023938" y="2286000"/>
            <a:ext cx="8518075" cy="2866501"/>
          </a:xfrm>
        </p:spPr>
        <p:txBody>
          <a:bodyPr vert="horz" lIns="91440" tIns="45720" rIns="91440" bIns="45720" rtlCol="0" anchor="t">
            <a:normAutofit/>
          </a:bodyPr>
          <a:lstStyle/>
          <a:p>
            <a:pPr marL="0" indent="0">
              <a:buNone/>
            </a:pPr>
            <a:r>
              <a:rPr lang="en-US" dirty="0"/>
              <a:t>It means when we die we have   eternal life in heaven so we know  that one day we will meet God because it tells you in  the bible.  If you believe  in God you will go to heaven but if we don’t pray to God we will go to hell</a:t>
            </a:r>
          </a:p>
        </p:txBody>
      </p:sp>
    </p:spTree>
    <p:extLst>
      <p:ext uri="{BB962C8B-B14F-4D97-AF65-F5344CB8AC3E}">
        <p14:creationId xmlns:p14="http://schemas.microsoft.com/office/powerpoint/2010/main" val="36322960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Here are some pictures to explain things.</a:t>
            </a:r>
          </a:p>
        </p:txBody>
      </p:sp>
      <p:sp>
        <p:nvSpPr>
          <p:cNvPr id="4" name="TextBox 3"/>
          <p:cNvSpPr txBox="1"/>
          <p:nvPr/>
        </p:nvSpPr>
        <p:spPr>
          <a:xfrm>
            <a:off x="252919" y="6321287"/>
            <a:ext cx="1140505" cy="369332"/>
          </a:xfrm>
          <a:prstGeom prst="rect">
            <a:avLst/>
          </a:prstGeom>
          <a:noFill/>
        </p:spPr>
        <p:txBody>
          <a:bodyPr wrap="none" rtlCol="0">
            <a:spAutoFit/>
          </a:bodyPr>
          <a:lstStyle/>
          <a:p>
            <a:pPr defTabSz="457200"/>
            <a:r>
              <a:rPr lang="en-AU" dirty="0">
                <a:solidFill>
                  <a:srgbClr val="000000"/>
                </a:solidFill>
              </a:rPr>
              <a:t>By Lara W</a:t>
            </a:r>
          </a:p>
        </p:txBody>
      </p:sp>
      <p:pic>
        <p:nvPicPr>
          <p:cNvPr id="40" name="Content Placeholder 39"/>
          <p:cNvPicPr>
            <a:picLocks noGrp="1" noChangeAspect="1"/>
          </p:cNvPicPr>
          <p:nvPr>
            <p:ph idx="1"/>
          </p:nvPr>
        </p:nvPicPr>
        <p:blipFill>
          <a:blip r:embed="rId2"/>
          <a:stretch>
            <a:fillRect/>
          </a:stretch>
        </p:blipFill>
        <p:spPr>
          <a:xfrm>
            <a:off x="4095888" y="3783910"/>
            <a:ext cx="2143125" cy="2143125"/>
          </a:xfrm>
          <a:prstGeom prst="rect">
            <a:avLst/>
          </a:prstGeom>
        </p:spPr>
      </p:pic>
      <p:sp>
        <p:nvSpPr>
          <p:cNvPr id="41" name="TextBox 40"/>
          <p:cNvSpPr txBox="1"/>
          <p:nvPr/>
        </p:nvSpPr>
        <p:spPr>
          <a:xfrm>
            <a:off x="9712946" y="3019693"/>
            <a:ext cx="5011238" cy="1125640"/>
          </a:xfrm>
          <a:prstGeom prst="rect">
            <a:avLst/>
          </a:prstGeom>
          <a:noFill/>
        </p:spPr>
        <p:txBody>
          <a:bodyPr wrap="square" rtlCol="0">
            <a:spAutoFit/>
          </a:bodyPr>
          <a:lstStyle/>
          <a:p>
            <a:pPr defTabSz="457200"/>
            <a:endParaRPr lang="en-AU" dirty="0">
              <a:solidFill>
                <a:srgbClr val="000000"/>
              </a:solidFill>
            </a:endParaRPr>
          </a:p>
        </p:txBody>
      </p:sp>
      <p:pic>
        <p:nvPicPr>
          <p:cNvPr id="1102" name="Picture 78" descr="https://tvaraj.files.wordpress.com/2012/05/adam-and-eve-carto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6344" y="1322868"/>
            <a:ext cx="2560329" cy="2138102"/>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4042857" y="294745"/>
            <a:ext cx="2483892" cy="923330"/>
          </a:xfrm>
          <a:prstGeom prst="rect">
            <a:avLst/>
          </a:prstGeom>
          <a:noFill/>
        </p:spPr>
        <p:txBody>
          <a:bodyPr wrap="square" rtlCol="0">
            <a:spAutoFit/>
          </a:bodyPr>
          <a:lstStyle/>
          <a:p>
            <a:pPr defTabSz="457200"/>
            <a:r>
              <a:rPr lang="en-AU" dirty="0">
                <a:solidFill>
                  <a:srgbClr val="000000"/>
                </a:solidFill>
              </a:rPr>
              <a:t>Adam and Eve before they ate the fruit and got tempted.</a:t>
            </a:r>
          </a:p>
        </p:txBody>
      </p:sp>
      <p:sp>
        <p:nvSpPr>
          <p:cNvPr id="47" name="TextBox 46"/>
          <p:cNvSpPr txBox="1"/>
          <p:nvPr/>
        </p:nvSpPr>
        <p:spPr>
          <a:xfrm>
            <a:off x="3319846" y="6136621"/>
            <a:ext cx="3713324" cy="369332"/>
          </a:xfrm>
          <a:prstGeom prst="rect">
            <a:avLst/>
          </a:prstGeom>
          <a:noFill/>
        </p:spPr>
        <p:txBody>
          <a:bodyPr wrap="none" rtlCol="0">
            <a:spAutoFit/>
          </a:bodyPr>
          <a:lstStyle/>
          <a:p>
            <a:pPr defTabSz="457200"/>
            <a:r>
              <a:rPr lang="en-AU" dirty="0">
                <a:solidFill>
                  <a:srgbClr val="000000"/>
                </a:solidFill>
              </a:rPr>
              <a:t>Adam and Eve after they ate the fruit</a:t>
            </a:r>
          </a:p>
        </p:txBody>
      </p:sp>
      <p:pic>
        <p:nvPicPr>
          <p:cNvPr id="1104" name="Picture 80" descr="http://previews.123rf.com/images/ratoca/ratoca1104/ratoca110400098/9432788-No-running-Stock-Vector-sig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020147" y="-8808176"/>
            <a:ext cx="6924785" cy="6924785"/>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http://thumbs.dreamstime.com/z/running-man-circles-illustration-contains-transparency-blending-effects-eps-374042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4552" y="2064106"/>
            <a:ext cx="3256787" cy="3316912"/>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9353606" y="385173"/>
            <a:ext cx="1653707" cy="1477328"/>
          </a:xfrm>
          <a:prstGeom prst="rect">
            <a:avLst/>
          </a:prstGeom>
        </p:spPr>
        <p:txBody>
          <a:bodyPr wrap="square">
            <a:spAutoFit/>
          </a:bodyPr>
          <a:lstStyle/>
          <a:p>
            <a:pPr defTabSz="457200"/>
            <a:r>
              <a:rPr lang="en-AU" b="1" dirty="0">
                <a:solidFill>
                  <a:srgbClr val="595959"/>
                </a:solidFill>
              </a:rPr>
              <a:t>If your  friends are running on concrete don’t be tempted to do it. </a:t>
            </a:r>
            <a:endParaRPr lang="en-AU" dirty="0">
              <a:solidFill>
                <a:srgbClr val="000000"/>
              </a:solidFill>
            </a:endParaRPr>
          </a:p>
        </p:txBody>
      </p:sp>
    </p:spTree>
    <p:extLst>
      <p:ext uri="{BB962C8B-B14F-4D97-AF65-F5344CB8AC3E}">
        <p14:creationId xmlns:p14="http://schemas.microsoft.com/office/powerpoint/2010/main" val="25104402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Click the </a:t>
            </a:r>
            <a:r>
              <a:rPr lang="en-AU"/>
              <a:t>underlined word </a:t>
            </a:r>
            <a:r>
              <a:rPr lang="en-AU" dirty="0"/>
              <a:t>to watch a short clip on Temptation.</a:t>
            </a:r>
          </a:p>
        </p:txBody>
      </p:sp>
      <p:sp>
        <p:nvSpPr>
          <p:cNvPr id="3" name="Content Placeholder 2"/>
          <p:cNvSpPr>
            <a:spLocks noGrp="1"/>
          </p:cNvSpPr>
          <p:nvPr>
            <p:ph idx="1"/>
          </p:nvPr>
        </p:nvSpPr>
        <p:spPr/>
        <p:txBody>
          <a:bodyPr/>
          <a:lstStyle/>
          <a:p>
            <a:pPr marL="0" indent="0" algn="ctr">
              <a:buNone/>
            </a:pPr>
            <a:r>
              <a:rPr lang="en-US" dirty="0"/>
              <a:t>Click </a:t>
            </a:r>
            <a:r>
              <a:rPr lang="en-US" dirty="0">
                <a:hlinkClick r:id="rId2"/>
              </a:rPr>
              <a:t>here</a:t>
            </a:r>
            <a:r>
              <a:rPr lang="en-US" dirty="0"/>
              <a:t> to see a video</a:t>
            </a:r>
          </a:p>
          <a:p>
            <a:pPr marL="0" indent="0" algn="ctr">
              <a:buNone/>
            </a:pPr>
            <a:endParaRPr lang="en-AU" dirty="0"/>
          </a:p>
        </p:txBody>
      </p:sp>
      <p:sp>
        <p:nvSpPr>
          <p:cNvPr id="4" name="TextBox 3"/>
          <p:cNvSpPr txBox="1"/>
          <p:nvPr/>
        </p:nvSpPr>
        <p:spPr>
          <a:xfrm>
            <a:off x="384313" y="6488668"/>
            <a:ext cx="1722783" cy="369332"/>
          </a:xfrm>
          <a:prstGeom prst="rect">
            <a:avLst/>
          </a:prstGeom>
          <a:noFill/>
        </p:spPr>
        <p:txBody>
          <a:bodyPr wrap="square" rtlCol="0">
            <a:spAutoFit/>
          </a:bodyPr>
          <a:lstStyle/>
          <a:p>
            <a:pPr defTabSz="457200"/>
            <a:r>
              <a:rPr lang="en-AU" dirty="0">
                <a:solidFill>
                  <a:srgbClr val="000000"/>
                </a:solidFill>
              </a:rPr>
              <a:t>By Lara .W.</a:t>
            </a:r>
          </a:p>
        </p:txBody>
      </p:sp>
    </p:spTree>
    <p:extLst>
      <p:ext uri="{BB962C8B-B14F-4D97-AF65-F5344CB8AC3E}">
        <p14:creationId xmlns:p14="http://schemas.microsoft.com/office/powerpoint/2010/main" val="2561617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Who Tempts Us?</a:t>
            </a:r>
          </a:p>
        </p:txBody>
      </p:sp>
      <p:sp>
        <p:nvSpPr>
          <p:cNvPr id="3" name="Content Placeholder 2"/>
          <p:cNvSpPr>
            <a:spLocks noGrp="1"/>
          </p:cNvSpPr>
          <p:nvPr>
            <p:ph idx="1"/>
          </p:nvPr>
        </p:nvSpPr>
        <p:spPr>
          <a:xfrm>
            <a:off x="3856015" y="609600"/>
            <a:ext cx="7355323" cy="5303619"/>
          </a:xfrm>
        </p:spPr>
        <p:txBody>
          <a:bodyPr/>
          <a:lstStyle/>
          <a:p>
            <a:pPr marL="0" indent="0">
              <a:buNone/>
            </a:pPr>
            <a:r>
              <a:rPr lang="en-AU" dirty="0"/>
              <a:t>There are lots of people in lives who tempt us to do the wrong thing.​ Some of the main people who tempt us in our lives are friends, enemies, family (siblings), strangers and even Satan (the devil who tried to tempt Jesus). Satan used to be an angel of God’s but then he got jealous and turned evil. Sometimes even though you might think they wouldn’t your friends can tempt you to do the wrong things that you know are wrong but you want to show your friend that you can do the wrong thing. There are different things that happen when Family tempts you. Things can happen with strangers as well especially at the shops, but you have a right to stop yourself from being tempted.</a:t>
            </a:r>
          </a:p>
        </p:txBody>
      </p:sp>
      <p:sp>
        <p:nvSpPr>
          <p:cNvPr id="4" name="TextBox 3"/>
          <p:cNvSpPr txBox="1"/>
          <p:nvPr/>
        </p:nvSpPr>
        <p:spPr>
          <a:xfrm>
            <a:off x="93893" y="6347791"/>
            <a:ext cx="1085554" cy="369332"/>
          </a:xfrm>
          <a:prstGeom prst="rect">
            <a:avLst/>
          </a:prstGeom>
          <a:noFill/>
        </p:spPr>
        <p:txBody>
          <a:bodyPr wrap="none" rtlCol="0">
            <a:spAutoFit/>
          </a:bodyPr>
          <a:lstStyle/>
          <a:p>
            <a:pPr defTabSz="457200"/>
            <a:r>
              <a:rPr lang="en-AU" dirty="0">
                <a:solidFill>
                  <a:srgbClr val="000000"/>
                </a:solidFill>
              </a:rPr>
              <a:t>By Lara R</a:t>
            </a:r>
          </a:p>
        </p:txBody>
      </p:sp>
      <p:sp>
        <p:nvSpPr>
          <p:cNvPr id="6" name="TextBox 5"/>
          <p:cNvSpPr txBox="1"/>
          <p:nvPr/>
        </p:nvSpPr>
        <p:spPr>
          <a:xfrm>
            <a:off x="3684104" y="5738353"/>
            <a:ext cx="5791457" cy="369332"/>
          </a:xfrm>
          <a:prstGeom prst="rect">
            <a:avLst/>
          </a:prstGeom>
          <a:noFill/>
        </p:spPr>
        <p:txBody>
          <a:bodyPr wrap="none" rtlCol="0">
            <a:spAutoFit/>
          </a:bodyPr>
          <a:lstStyle/>
          <a:p>
            <a:pPr defTabSz="457200"/>
            <a:r>
              <a:rPr lang="en-AU" dirty="0">
                <a:solidFill>
                  <a:srgbClr val="000000"/>
                </a:solidFill>
              </a:rPr>
              <a:t>Click </a:t>
            </a:r>
            <a:r>
              <a:rPr lang="en-AU" dirty="0">
                <a:solidFill>
                  <a:srgbClr val="000000"/>
                </a:solidFill>
                <a:hlinkClick r:id="rId2"/>
              </a:rPr>
              <a:t>here</a:t>
            </a:r>
            <a:r>
              <a:rPr lang="en-AU" dirty="0">
                <a:solidFill>
                  <a:srgbClr val="000000"/>
                </a:solidFill>
              </a:rPr>
              <a:t> to see the story of Adam and Eve being tempted </a:t>
            </a:r>
          </a:p>
        </p:txBody>
      </p:sp>
    </p:spTree>
    <p:extLst>
      <p:ext uri="{BB962C8B-B14F-4D97-AF65-F5344CB8AC3E}">
        <p14:creationId xmlns:p14="http://schemas.microsoft.com/office/powerpoint/2010/main" val="23431594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Pictures of people who tempt us in our lives</a:t>
            </a:r>
          </a:p>
        </p:txBody>
      </p:sp>
      <p:pic>
        <p:nvPicPr>
          <p:cNvPr id="4" name="Content Placeholder 3"/>
          <p:cNvPicPr>
            <a:picLocks noGrp="1" noChangeAspect="1"/>
          </p:cNvPicPr>
          <p:nvPr>
            <p:ph idx="1"/>
          </p:nvPr>
        </p:nvPicPr>
        <p:blipFill>
          <a:blip r:embed="rId2"/>
          <a:stretch>
            <a:fillRect/>
          </a:stretch>
        </p:blipFill>
        <p:spPr>
          <a:xfrm>
            <a:off x="8231415" y="0"/>
            <a:ext cx="3960585" cy="2970439"/>
          </a:xfrm>
          <a:prstGeom prst="rect">
            <a:avLst/>
          </a:prstGeom>
        </p:spPr>
      </p:pic>
      <p:sp>
        <p:nvSpPr>
          <p:cNvPr id="5" name="TextBox 4"/>
          <p:cNvSpPr txBox="1"/>
          <p:nvPr/>
        </p:nvSpPr>
        <p:spPr>
          <a:xfrm>
            <a:off x="7593495" y="2975806"/>
            <a:ext cx="4730206" cy="369332"/>
          </a:xfrm>
          <a:prstGeom prst="rect">
            <a:avLst/>
          </a:prstGeom>
          <a:noFill/>
        </p:spPr>
        <p:txBody>
          <a:bodyPr wrap="none" rtlCol="0">
            <a:spAutoFit/>
          </a:bodyPr>
          <a:lstStyle/>
          <a:p>
            <a:pPr defTabSz="457200"/>
            <a:r>
              <a:rPr lang="en-AU" dirty="0">
                <a:solidFill>
                  <a:srgbClr val="000000"/>
                </a:solidFill>
              </a:rPr>
              <a:t>Adam and Eve in The garden of Eden with Satan</a:t>
            </a:r>
          </a:p>
        </p:txBody>
      </p:sp>
      <p:pic>
        <p:nvPicPr>
          <p:cNvPr id="1026" name="Picture 2" descr="http://i.dailymail.co.uk/i/pix/2014/05/21/article-2634491-1E0E223600000578-12_634x4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707" y="99736"/>
            <a:ext cx="3534402" cy="22856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01047" y="2385391"/>
            <a:ext cx="4498667" cy="646331"/>
          </a:xfrm>
          <a:prstGeom prst="rect">
            <a:avLst/>
          </a:prstGeom>
          <a:noFill/>
        </p:spPr>
        <p:txBody>
          <a:bodyPr wrap="none" rtlCol="0">
            <a:spAutoFit/>
          </a:bodyPr>
          <a:lstStyle/>
          <a:p>
            <a:pPr defTabSz="457200"/>
            <a:r>
              <a:rPr lang="en-AU" dirty="0">
                <a:solidFill>
                  <a:srgbClr val="000000"/>
                </a:solidFill>
              </a:rPr>
              <a:t>Friends can make you turn against each other</a:t>
            </a:r>
          </a:p>
          <a:p>
            <a:pPr defTabSz="457200"/>
            <a:r>
              <a:rPr lang="en-AU" dirty="0">
                <a:solidFill>
                  <a:srgbClr val="000000"/>
                </a:solidFill>
              </a:rPr>
              <a:t> people can feel left out when this happens</a:t>
            </a:r>
          </a:p>
        </p:txBody>
      </p:sp>
      <p:pic>
        <p:nvPicPr>
          <p:cNvPr id="1028" name="Picture 4" descr="http://wallpaper4god.com/wallpapers/cross-sunset_628_1024x7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7896" y="3345138"/>
            <a:ext cx="3644650" cy="27334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99714" y="6078626"/>
            <a:ext cx="4185633" cy="646331"/>
          </a:xfrm>
          <a:prstGeom prst="rect">
            <a:avLst/>
          </a:prstGeom>
          <a:noFill/>
        </p:spPr>
        <p:txBody>
          <a:bodyPr wrap="none" rtlCol="0">
            <a:spAutoFit/>
          </a:bodyPr>
          <a:lstStyle/>
          <a:p>
            <a:pPr defTabSz="457200"/>
            <a:r>
              <a:rPr lang="en-AU" dirty="0">
                <a:solidFill>
                  <a:srgbClr val="000000"/>
                </a:solidFill>
              </a:rPr>
              <a:t>We can resist temptation because of Jesus</a:t>
            </a:r>
          </a:p>
          <a:p>
            <a:pPr defTabSz="457200"/>
            <a:r>
              <a:rPr lang="en-AU" dirty="0">
                <a:solidFill>
                  <a:srgbClr val="000000"/>
                </a:solidFill>
              </a:rPr>
              <a:t>Dying on the cross for our sins. </a:t>
            </a:r>
          </a:p>
        </p:txBody>
      </p:sp>
      <p:sp>
        <p:nvSpPr>
          <p:cNvPr id="8" name="TextBox 7"/>
          <p:cNvSpPr txBox="1"/>
          <p:nvPr/>
        </p:nvSpPr>
        <p:spPr>
          <a:xfrm>
            <a:off x="279430" y="4400052"/>
            <a:ext cx="3042197" cy="1477328"/>
          </a:xfrm>
          <a:prstGeom prst="rect">
            <a:avLst/>
          </a:prstGeom>
          <a:noFill/>
        </p:spPr>
        <p:txBody>
          <a:bodyPr wrap="square" rtlCol="0">
            <a:spAutoFit/>
          </a:bodyPr>
          <a:lstStyle/>
          <a:p>
            <a:pPr defTabSz="457200"/>
            <a:r>
              <a:rPr lang="en-AU" dirty="0">
                <a:solidFill>
                  <a:srgbClr val="FFFFFF"/>
                </a:solidFill>
              </a:rPr>
              <a:t>People</a:t>
            </a:r>
            <a:r>
              <a:rPr lang="en-AU" dirty="0">
                <a:solidFill>
                  <a:srgbClr val="000000"/>
                </a:solidFill>
              </a:rPr>
              <a:t> </a:t>
            </a:r>
            <a:r>
              <a:rPr lang="en-AU" dirty="0">
                <a:solidFill>
                  <a:srgbClr val="FFFFFF"/>
                </a:solidFill>
              </a:rPr>
              <a:t>who</a:t>
            </a:r>
            <a:r>
              <a:rPr lang="en-AU" dirty="0">
                <a:solidFill>
                  <a:srgbClr val="000000"/>
                </a:solidFill>
              </a:rPr>
              <a:t> </a:t>
            </a:r>
            <a:r>
              <a:rPr lang="en-AU" dirty="0">
                <a:solidFill>
                  <a:srgbClr val="FFFFFF"/>
                </a:solidFill>
              </a:rPr>
              <a:t>tempt</a:t>
            </a:r>
            <a:r>
              <a:rPr lang="en-AU" dirty="0">
                <a:solidFill>
                  <a:srgbClr val="000000"/>
                </a:solidFill>
              </a:rPr>
              <a:t> </a:t>
            </a:r>
            <a:r>
              <a:rPr lang="en-AU" dirty="0">
                <a:solidFill>
                  <a:srgbClr val="FFFFFF"/>
                </a:solidFill>
              </a:rPr>
              <a:t>us:</a:t>
            </a:r>
            <a:endParaRPr lang="en-AU" dirty="0">
              <a:solidFill>
                <a:srgbClr val="000000"/>
              </a:solidFill>
            </a:endParaRPr>
          </a:p>
          <a:p>
            <a:pPr marL="285750" indent="-285750" defTabSz="457200">
              <a:buFont typeface="Arial" panose="020B0604020202020204" pitchFamily="34" charset="0"/>
              <a:buChar char="•"/>
            </a:pPr>
            <a:r>
              <a:rPr lang="en-AU" dirty="0">
                <a:solidFill>
                  <a:srgbClr val="FFFFFF"/>
                </a:solidFill>
              </a:rPr>
              <a:t>Strangers</a:t>
            </a:r>
          </a:p>
          <a:p>
            <a:pPr marL="285750" indent="-285750" defTabSz="457200">
              <a:buFont typeface="Arial" panose="020B0604020202020204" pitchFamily="34" charset="0"/>
              <a:buChar char="•"/>
            </a:pPr>
            <a:r>
              <a:rPr lang="en-AU" dirty="0">
                <a:solidFill>
                  <a:srgbClr val="FFFFFF"/>
                </a:solidFill>
              </a:rPr>
              <a:t>Friends</a:t>
            </a:r>
          </a:p>
          <a:p>
            <a:pPr marL="285750" indent="-285750" defTabSz="457200">
              <a:buFont typeface="Arial" panose="020B0604020202020204" pitchFamily="34" charset="0"/>
              <a:buChar char="•"/>
            </a:pPr>
            <a:r>
              <a:rPr lang="en-AU" dirty="0">
                <a:solidFill>
                  <a:srgbClr val="FFFFFF"/>
                </a:solidFill>
              </a:rPr>
              <a:t>Family</a:t>
            </a:r>
          </a:p>
          <a:p>
            <a:pPr marL="285750" indent="-285750" defTabSz="457200">
              <a:buFont typeface="Arial" panose="020B0604020202020204" pitchFamily="34" charset="0"/>
              <a:buChar char="•"/>
            </a:pPr>
            <a:r>
              <a:rPr lang="en-AU" dirty="0">
                <a:solidFill>
                  <a:srgbClr val="FFFFFF"/>
                </a:solidFill>
              </a:rPr>
              <a:t>Satan</a:t>
            </a:r>
          </a:p>
        </p:txBody>
      </p:sp>
      <p:sp>
        <p:nvSpPr>
          <p:cNvPr id="11" name="TextBox 10"/>
          <p:cNvSpPr txBox="1"/>
          <p:nvPr/>
        </p:nvSpPr>
        <p:spPr>
          <a:xfrm>
            <a:off x="93893" y="6347791"/>
            <a:ext cx="1085554" cy="369332"/>
          </a:xfrm>
          <a:prstGeom prst="rect">
            <a:avLst/>
          </a:prstGeom>
          <a:noFill/>
        </p:spPr>
        <p:txBody>
          <a:bodyPr wrap="none" rtlCol="0">
            <a:spAutoFit/>
          </a:bodyPr>
          <a:lstStyle/>
          <a:p>
            <a:pPr defTabSz="457200"/>
            <a:r>
              <a:rPr lang="en-AU" dirty="0">
                <a:solidFill>
                  <a:srgbClr val="000000"/>
                </a:solidFill>
              </a:rPr>
              <a:t>By Lara R</a:t>
            </a:r>
          </a:p>
        </p:txBody>
      </p:sp>
      <p:pic>
        <p:nvPicPr>
          <p:cNvPr id="3" name="Picture 2"/>
          <p:cNvPicPr>
            <a:picLocks noChangeAspect="1"/>
          </p:cNvPicPr>
          <p:nvPr/>
        </p:nvPicPr>
        <p:blipFill>
          <a:blip r:embed="rId5"/>
          <a:stretch>
            <a:fillRect/>
          </a:stretch>
        </p:blipFill>
        <p:spPr>
          <a:xfrm>
            <a:off x="3758506" y="2992520"/>
            <a:ext cx="3724603" cy="3724603"/>
          </a:xfrm>
          <a:prstGeom prst="rect">
            <a:avLst/>
          </a:prstGeom>
        </p:spPr>
      </p:pic>
    </p:spTree>
    <p:extLst>
      <p:ext uri="{BB962C8B-B14F-4D97-AF65-F5344CB8AC3E}">
        <p14:creationId xmlns:p14="http://schemas.microsoft.com/office/powerpoint/2010/main" val="721816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Lead us not into temptation</a:t>
            </a:r>
          </a:p>
        </p:txBody>
      </p:sp>
      <p:sp>
        <p:nvSpPr>
          <p:cNvPr id="3" name="Content Placeholder 2"/>
          <p:cNvSpPr>
            <a:spLocks noGrp="1"/>
          </p:cNvSpPr>
          <p:nvPr>
            <p:ph idx="1"/>
          </p:nvPr>
        </p:nvSpPr>
        <p:spPr>
          <a:xfrm>
            <a:off x="3721719" y="95534"/>
            <a:ext cx="7908877" cy="5746301"/>
          </a:xfrm>
        </p:spPr>
        <p:txBody>
          <a:bodyPr>
            <a:normAutofit/>
          </a:bodyPr>
          <a:lstStyle/>
          <a:p>
            <a:pPr marL="0" indent="0" algn="ctr">
              <a:buNone/>
            </a:pPr>
            <a:r>
              <a:rPr lang="en-AU" sz="2800" dirty="0"/>
              <a:t>HAVE A GREAT DAY!</a:t>
            </a:r>
          </a:p>
          <a:p>
            <a:pPr marL="0" indent="0" algn="ctr">
              <a:buNone/>
            </a:pPr>
            <a:endParaRPr lang="en-AU" sz="2800" dirty="0"/>
          </a:p>
        </p:txBody>
      </p:sp>
      <p:pic>
        <p:nvPicPr>
          <p:cNvPr id="2050" name="Picture 2" descr="http://images.clipartpanda.com/smiley-face-clip-art-niXoRMbi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757" y="2968684"/>
            <a:ext cx="3606799" cy="2614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05095" y="6292211"/>
            <a:ext cx="10025501" cy="369332"/>
          </a:xfrm>
          <a:prstGeom prst="rect">
            <a:avLst/>
          </a:prstGeom>
          <a:noFill/>
        </p:spPr>
        <p:txBody>
          <a:bodyPr wrap="none" rtlCol="0">
            <a:spAutoFit/>
          </a:bodyPr>
          <a:lstStyle/>
          <a:p>
            <a:pPr defTabSz="457200"/>
            <a:r>
              <a:rPr lang="en-AU" dirty="0">
                <a:solidFill>
                  <a:srgbClr val="000000"/>
                </a:solidFill>
              </a:rPr>
              <a:t>Temptation is hard to resist but you are saved by Christ so you can resist the temptation with God’s help!</a:t>
            </a:r>
          </a:p>
        </p:txBody>
      </p:sp>
      <p:sp>
        <p:nvSpPr>
          <p:cNvPr id="6" name="TextBox 5"/>
          <p:cNvSpPr txBox="1"/>
          <p:nvPr/>
        </p:nvSpPr>
        <p:spPr>
          <a:xfrm>
            <a:off x="0" y="6476877"/>
            <a:ext cx="1085554" cy="369332"/>
          </a:xfrm>
          <a:prstGeom prst="rect">
            <a:avLst/>
          </a:prstGeom>
          <a:noFill/>
        </p:spPr>
        <p:txBody>
          <a:bodyPr wrap="none" rtlCol="0">
            <a:spAutoFit/>
          </a:bodyPr>
          <a:lstStyle/>
          <a:p>
            <a:pPr defTabSz="457200"/>
            <a:r>
              <a:rPr lang="en-AU" dirty="0">
                <a:solidFill>
                  <a:srgbClr val="000000"/>
                </a:solidFill>
              </a:rPr>
              <a:t>By Lara R</a:t>
            </a:r>
          </a:p>
        </p:txBody>
      </p:sp>
    </p:spTree>
    <p:extLst>
      <p:ext uri="{BB962C8B-B14F-4D97-AF65-F5344CB8AC3E}">
        <p14:creationId xmlns:p14="http://schemas.microsoft.com/office/powerpoint/2010/main" val="4029685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5008" y="1712890"/>
            <a:ext cx="9182637" cy="2985433"/>
          </a:xfrm>
          <a:prstGeom prst="rect">
            <a:avLst/>
          </a:prstGeom>
          <a:noFill/>
        </p:spPr>
        <p:txBody>
          <a:bodyPr wrap="square" rtlCol="0">
            <a:spAutoFit/>
          </a:bodyPr>
          <a:lstStyle/>
          <a:p>
            <a:pPr algn="ctr"/>
            <a:r>
              <a:rPr lang="en-AU" sz="8000" dirty="0" smtClean="0"/>
              <a:t>But deliver us from evil</a:t>
            </a:r>
          </a:p>
          <a:p>
            <a:pPr algn="ctr"/>
            <a:r>
              <a:rPr lang="en-AU" sz="2800" dirty="0" smtClean="0"/>
              <a:t>Oscar. P, Anton and Dillon 5L</a:t>
            </a:r>
            <a:endParaRPr lang="en-AU" sz="2800" dirty="0"/>
          </a:p>
        </p:txBody>
      </p:sp>
    </p:spTree>
    <p:extLst>
      <p:ext uri="{BB962C8B-B14F-4D97-AF65-F5344CB8AC3E}">
        <p14:creationId xmlns:p14="http://schemas.microsoft.com/office/powerpoint/2010/main" val="31330424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50000"/>
              <a:lumOff val="5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98605" y="617310"/>
            <a:ext cx="9448800" cy="1700253"/>
          </a:xfrm>
        </p:spPr>
        <p:txBody>
          <a:bodyPr>
            <a:noAutofit/>
          </a:bodyPr>
          <a:lstStyle/>
          <a:p>
            <a:pPr algn="ctr"/>
            <a:r>
              <a:rPr lang="en-US" sz="5400" b="1" u="sng" dirty="0" smtClean="0"/>
              <a:t>THE </a:t>
            </a:r>
            <a:r>
              <a:rPr lang="en-US" sz="5400" b="1" u="sng" dirty="0" err="1" smtClean="0"/>
              <a:t>LORds</a:t>
            </a:r>
            <a:r>
              <a:rPr lang="en-US" sz="5400" b="1" u="sng" dirty="0" smtClean="0"/>
              <a:t> prayer</a:t>
            </a:r>
            <a:br>
              <a:rPr lang="en-US" sz="5400" b="1" u="sng" dirty="0" smtClean="0"/>
            </a:br>
            <a:r>
              <a:rPr lang="en-US" sz="5400" b="1" u="sng" dirty="0" smtClean="0"/>
              <a:t>but deliver us from evil</a:t>
            </a:r>
            <a:br>
              <a:rPr lang="en-US" sz="5400" b="1" u="sng" dirty="0" smtClean="0"/>
            </a:br>
            <a:endParaRPr lang="en-US" sz="5400" b="1" u="sng" dirty="0"/>
          </a:p>
        </p:txBody>
      </p:sp>
      <p:sp>
        <p:nvSpPr>
          <p:cNvPr id="3" name="Subtitle 2"/>
          <p:cNvSpPr>
            <a:spLocks noGrp="1"/>
          </p:cNvSpPr>
          <p:nvPr>
            <p:ph type="subTitle" idx="1"/>
          </p:nvPr>
        </p:nvSpPr>
        <p:spPr/>
        <p:txBody>
          <a:bodyPr/>
          <a:lstStyle/>
          <a:p>
            <a:endParaRPr lang="en-US" dirty="0"/>
          </a:p>
        </p:txBody>
      </p:sp>
      <p:sp useBgFill="1">
        <p:nvSpPr>
          <p:cNvPr id="4" name="TextBox 3"/>
          <p:cNvSpPr txBox="1">
            <a:spLocks/>
          </p:cNvSpPr>
          <p:nvPr/>
        </p:nvSpPr>
        <p:spPr>
          <a:xfrm>
            <a:off x="364143" y="1624329"/>
            <a:ext cx="10024457" cy="2062103"/>
          </a:xfrm>
          <a:prstGeom prst="rect">
            <a:avLst/>
          </a:prstGeom>
        </p:spPr>
        <p:txBody>
          <a:bodyPr wrap="square" lIns="90000" rIns="90000" rtlCol="0">
            <a:spAutoFit/>
          </a:bodyPr>
          <a:lstStyle/>
          <a:p>
            <a:pPr defTabSz="457200"/>
            <a:r>
              <a:rPr lang="en-US" sz="3200" b="1" dirty="0" smtClean="0">
                <a:solidFill>
                  <a:prstClr val="white"/>
                </a:solidFill>
              </a:rPr>
              <a:t>The lords prayer means “our father”. </a:t>
            </a:r>
            <a:r>
              <a:rPr lang="en-US" sz="3200" b="1" dirty="0">
                <a:solidFill>
                  <a:prstClr val="white"/>
                </a:solidFill>
              </a:rPr>
              <a:t>The part that my team is doing means to do the </a:t>
            </a:r>
            <a:endParaRPr lang="en-US" sz="3200" b="1" dirty="0" smtClean="0">
              <a:solidFill>
                <a:prstClr val="white"/>
              </a:solidFill>
            </a:endParaRPr>
          </a:p>
          <a:p>
            <a:pPr defTabSz="457200"/>
            <a:r>
              <a:rPr lang="en-US" sz="3200" b="1" dirty="0" smtClean="0">
                <a:solidFill>
                  <a:prstClr val="white"/>
                </a:solidFill>
              </a:rPr>
              <a:t>right </a:t>
            </a:r>
            <a:r>
              <a:rPr lang="en-US" sz="3200" b="1" dirty="0">
                <a:solidFill>
                  <a:prstClr val="white"/>
                </a:solidFill>
              </a:rPr>
              <a:t>thing and </a:t>
            </a:r>
            <a:r>
              <a:rPr lang="en-US" sz="3200" b="1" dirty="0" smtClean="0">
                <a:solidFill>
                  <a:prstClr val="white"/>
                </a:solidFill>
              </a:rPr>
              <a:t>respect </a:t>
            </a:r>
          </a:p>
          <a:p>
            <a:pPr defTabSz="457200"/>
            <a:r>
              <a:rPr lang="en-US" sz="3200" b="1" dirty="0" smtClean="0">
                <a:solidFill>
                  <a:prstClr val="white"/>
                </a:solidFill>
              </a:rPr>
              <a:t>others</a:t>
            </a:r>
            <a:r>
              <a:rPr lang="en-US" sz="3200" b="1" dirty="0">
                <a:solidFill>
                  <a:prstClr val="white"/>
                </a:solidFill>
              </a:rPr>
              <a:t>. </a:t>
            </a:r>
          </a:p>
        </p:txBody>
      </p:sp>
      <p:pic>
        <p:nvPicPr>
          <p:cNvPr id="5" name="Picture 4"/>
          <p:cNvPicPr>
            <a:picLocks noChangeAspect="1"/>
          </p:cNvPicPr>
          <p:nvPr/>
        </p:nvPicPr>
        <p:blipFill>
          <a:blip r:embed="rId3"/>
          <a:stretch>
            <a:fillRect/>
          </a:stretch>
        </p:blipFill>
        <p:spPr>
          <a:xfrm>
            <a:off x="5023647" y="2655380"/>
            <a:ext cx="5966658" cy="3638206"/>
          </a:xfrm>
          <a:prstGeom prst="rect">
            <a:avLst/>
          </a:prstGeom>
        </p:spPr>
      </p:pic>
      <p:sp>
        <p:nvSpPr>
          <p:cNvPr id="6" name="TextBox 5"/>
          <p:cNvSpPr txBox="1"/>
          <p:nvPr/>
        </p:nvSpPr>
        <p:spPr>
          <a:xfrm>
            <a:off x="4305300" y="1467436"/>
            <a:ext cx="4165600" cy="338554"/>
          </a:xfrm>
          <a:prstGeom prst="rect">
            <a:avLst/>
          </a:prstGeom>
          <a:noFill/>
        </p:spPr>
        <p:txBody>
          <a:bodyPr wrap="square" rtlCol="0">
            <a:spAutoFit/>
          </a:bodyPr>
          <a:lstStyle/>
          <a:p>
            <a:pPr algn="ctr" defTabSz="457200"/>
            <a:r>
              <a:rPr lang="en-US" sz="1600" b="1" u="sng" dirty="0" err="1" smtClean="0">
                <a:solidFill>
                  <a:prstClr val="white"/>
                </a:solidFill>
              </a:rPr>
              <a:t>Oscar.P</a:t>
            </a:r>
            <a:r>
              <a:rPr lang="en-US" sz="1600" b="1" u="sng" dirty="0" smtClean="0">
                <a:solidFill>
                  <a:prstClr val="white"/>
                </a:solidFill>
              </a:rPr>
              <a:t> </a:t>
            </a:r>
            <a:r>
              <a:rPr lang="en-US" sz="1600" b="1" u="sng" dirty="0" err="1" smtClean="0">
                <a:solidFill>
                  <a:prstClr val="white"/>
                </a:solidFill>
              </a:rPr>
              <a:t>Dillon.A</a:t>
            </a:r>
            <a:r>
              <a:rPr lang="en-US" sz="1600" b="1" u="sng" dirty="0" smtClean="0">
                <a:solidFill>
                  <a:prstClr val="white"/>
                </a:solidFill>
              </a:rPr>
              <a:t> </a:t>
            </a:r>
            <a:r>
              <a:rPr lang="en-US" sz="1600" b="1" u="sng" dirty="0" err="1" smtClean="0">
                <a:solidFill>
                  <a:prstClr val="white"/>
                </a:solidFill>
              </a:rPr>
              <a:t>Anton.A</a:t>
            </a:r>
            <a:endParaRPr lang="en-US" sz="1600" b="1" u="sng" dirty="0">
              <a:solidFill>
                <a:prstClr val="white"/>
              </a:solidFill>
            </a:endParaRPr>
          </a:p>
        </p:txBody>
      </p:sp>
    </p:spTree>
    <p:extLst>
      <p:ext uri="{BB962C8B-B14F-4D97-AF65-F5344CB8AC3E}">
        <p14:creationId xmlns:p14="http://schemas.microsoft.com/office/powerpoint/2010/main" val="2348945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463" y="21375"/>
            <a:ext cx="6500650" cy="3274541"/>
          </a:xfrm>
        </p:spPr>
        <p:txBody>
          <a:bodyPr>
            <a:normAutofit/>
          </a:bodyPr>
          <a:lstStyle/>
          <a:p>
            <a:pPr algn="l"/>
            <a:r>
              <a:rPr lang="en-US" sz="3600" dirty="0" smtClean="0">
                <a:latin typeface="+mn-lt"/>
              </a:rPr>
              <a:t>Respecting others is a responsibility to all. Doing wrong is not ok but when it happens you learn from it. </a:t>
            </a:r>
            <a:endParaRPr lang="en-US" sz="3600" dirty="0">
              <a:latin typeface="+mn-lt"/>
            </a:endParaRPr>
          </a:p>
        </p:txBody>
      </p:sp>
      <p:sp>
        <p:nvSpPr>
          <p:cNvPr id="6" name="TextBox 5"/>
          <p:cNvSpPr txBox="1"/>
          <p:nvPr/>
        </p:nvSpPr>
        <p:spPr>
          <a:xfrm>
            <a:off x="2794001" y="3821504"/>
            <a:ext cx="9398000" cy="2862322"/>
          </a:xfrm>
          <a:prstGeom prst="rect">
            <a:avLst/>
          </a:prstGeom>
          <a:noFill/>
        </p:spPr>
        <p:txBody>
          <a:bodyPr wrap="square" rtlCol="0">
            <a:spAutoFit/>
          </a:bodyPr>
          <a:lstStyle/>
          <a:p>
            <a:pPr defTabSz="457200"/>
            <a:r>
              <a:rPr lang="en-US" sz="3600" dirty="0" smtClean="0">
                <a:solidFill>
                  <a:prstClr val="white"/>
                </a:solidFill>
              </a:rPr>
              <a:t>Accusing or </a:t>
            </a:r>
            <a:r>
              <a:rPr lang="en-US" sz="3600" dirty="0" err="1" smtClean="0">
                <a:solidFill>
                  <a:prstClr val="white"/>
                </a:solidFill>
              </a:rPr>
              <a:t>dobbing</a:t>
            </a:r>
            <a:r>
              <a:rPr lang="en-US" sz="3600" dirty="0" smtClean="0">
                <a:solidFill>
                  <a:prstClr val="white"/>
                </a:solidFill>
              </a:rPr>
              <a:t> on someone is not nice even if it fells right.. It’s not the right thing to do. This will make you develop a personality. you will do it in less important situations.</a:t>
            </a:r>
          </a:p>
        </p:txBody>
      </p:sp>
      <p:sp>
        <p:nvSpPr>
          <p:cNvPr id="3" name="TextBox 2"/>
          <p:cNvSpPr txBox="1"/>
          <p:nvPr/>
        </p:nvSpPr>
        <p:spPr>
          <a:xfrm>
            <a:off x="5384800" y="2802443"/>
            <a:ext cx="184731" cy="584775"/>
          </a:xfrm>
          <a:prstGeom prst="rect">
            <a:avLst/>
          </a:prstGeom>
          <a:noFill/>
        </p:spPr>
        <p:txBody>
          <a:bodyPr wrap="none" rtlCol="0">
            <a:spAutoFit/>
          </a:bodyPr>
          <a:lstStyle/>
          <a:p>
            <a:pPr defTabSz="457200"/>
            <a:endParaRPr lang="en-US" sz="3200" dirty="0">
              <a:solidFill>
                <a:prstClr val="white"/>
              </a:solidFill>
            </a:endParaRPr>
          </a:p>
        </p:txBody>
      </p:sp>
      <p:pic>
        <p:nvPicPr>
          <p:cNvPr id="7" name="Picture 6"/>
          <p:cNvPicPr>
            <a:picLocks noChangeAspect="1"/>
          </p:cNvPicPr>
          <p:nvPr/>
        </p:nvPicPr>
        <p:blipFill>
          <a:blip r:embed="rId2"/>
          <a:stretch>
            <a:fillRect/>
          </a:stretch>
        </p:blipFill>
        <p:spPr>
          <a:xfrm>
            <a:off x="7339913" y="67906"/>
            <a:ext cx="4488935" cy="3501369"/>
          </a:xfrm>
          <a:prstGeom prst="rect">
            <a:avLst/>
          </a:prstGeom>
        </p:spPr>
      </p:pic>
      <p:sp>
        <p:nvSpPr>
          <p:cNvPr id="9" name="TextBox 8"/>
          <p:cNvSpPr txBox="1"/>
          <p:nvPr/>
        </p:nvSpPr>
        <p:spPr>
          <a:xfrm>
            <a:off x="546100" y="419100"/>
            <a:ext cx="184731" cy="584775"/>
          </a:xfrm>
          <a:prstGeom prst="rect">
            <a:avLst/>
          </a:prstGeom>
          <a:noFill/>
        </p:spPr>
        <p:txBody>
          <a:bodyPr wrap="none" rtlCol="0">
            <a:spAutoFit/>
          </a:bodyPr>
          <a:lstStyle/>
          <a:p>
            <a:pPr defTabSz="457200"/>
            <a:endParaRPr lang="en-US" sz="3200" dirty="0">
              <a:solidFill>
                <a:prstClr val="white"/>
              </a:solidFill>
            </a:endParaRPr>
          </a:p>
        </p:txBody>
      </p:sp>
      <p:pic>
        <p:nvPicPr>
          <p:cNvPr id="11" name="Content Placeholder 3"/>
          <p:cNvPicPr>
            <a:picLocks noGrp="1" noChangeAspect="1"/>
          </p:cNvPicPr>
          <p:nvPr>
            <p:ph idx="1"/>
          </p:nvPr>
        </p:nvPicPr>
        <p:blipFill>
          <a:blip r:embed="rId3"/>
          <a:stretch>
            <a:fillRect/>
          </a:stretch>
        </p:blipFill>
        <p:spPr>
          <a:xfrm>
            <a:off x="153463" y="3569275"/>
            <a:ext cx="2616200" cy="2857500"/>
          </a:xfrm>
          <a:prstGeom prst="rect">
            <a:avLst/>
          </a:prstGeom>
        </p:spPr>
      </p:pic>
    </p:spTree>
    <p:extLst>
      <p:ext uri="{BB962C8B-B14F-4D97-AF65-F5344CB8AC3E}">
        <p14:creationId xmlns:p14="http://schemas.microsoft.com/office/powerpoint/2010/main" val="1995591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Prayer</a:t>
            </a:r>
          </a:p>
        </p:txBody>
      </p:sp>
      <p:sp>
        <p:nvSpPr>
          <p:cNvPr id="3" name="Content Placeholder 2"/>
          <p:cNvSpPr>
            <a:spLocks noGrp="1"/>
          </p:cNvSpPr>
          <p:nvPr>
            <p:ph sz="half" idx="1"/>
          </p:nvPr>
        </p:nvSpPr>
        <p:spPr>
          <a:xfrm>
            <a:off x="903288" y="2277044"/>
            <a:ext cx="4918075" cy="3604941"/>
          </a:xfrm>
        </p:spPr>
        <p:txBody>
          <a:bodyPr/>
          <a:lstStyle/>
          <a:p>
            <a:pPr marL="0" indent="0">
              <a:buNone/>
            </a:pPr>
            <a:r>
              <a:rPr lang="en-US" sz="2400" dirty="0"/>
              <a:t>To help us be protected against sin we need to pray and if we have sinned against others we need to pray to God to forgive us just like Jesus forgave all of us from our sins.</a:t>
            </a:r>
          </a:p>
        </p:txBody>
      </p:sp>
      <p:pic>
        <p:nvPicPr>
          <p:cNvPr id="5" name="Content Placeholder 4"/>
          <p:cNvPicPr>
            <a:picLocks noGrp="1" noChangeAspect="1"/>
          </p:cNvPicPr>
          <p:nvPr>
            <p:ph sz="half" idx="2"/>
          </p:nvPr>
        </p:nvPicPr>
        <p:blipFill>
          <a:blip r:embed="rId3"/>
          <a:stretch>
            <a:fillRect/>
          </a:stretch>
        </p:blipFill>
        <p:spPr>
          <a:xfrm>
            <a:off x="5820345" y="3791311"/>
            <a:ext cx="3108459" cy="2065088"/>
          </a:xfrm>
        </p:spPr>
      </p:pic>
      <p:sp>
        <p:nvSpPr>
          <p:cNvPr id="7" name="Line Callout 2 6"/>
          <p:cNvSpPr/>
          <p:nvPr/>
        </p:nvSpPr>
        <p:spPr>
          <a:xfrm>
            <a:off x="9609086" y="2202681"/>
            <a:ext cx="2396426" cy="1425575"/>
          </a:xfrm>
          <a:prstGeom prst="borderCallout2">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r>
              <a:rPr lang="en-US" dirty="0">
                <a:solidFill>
                  <a:prstClr val="white"/>
                </a:solidFill>
              </a:rPr>
              <a:t>This is someone praying to God to forgive him of his sins and to protect him from sin.</a:t>
            </a:r>
          </a:p>
        </p:txBody>
      </p:sp>
    </p:spTree>
    <p:extLst>
      <p:ext uri="{BB962C8B-B14F-4D97-AF65-F5344CB8AC3E}">
        <p14:creationId xmlns:p14="http://schemas.microsoft.com/office/powerpoint/2010/main" val="4574713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2054" y="2448674"/>
            <a:ext cx="9144000" cy="2387600"/>
          </a:xfrm>
        </p:spPr>
        <p:txBody>
          <a:bodyPr>
            <a:normAutofit fontScale="90000"/>
          </a:bodyPr>
          <a:lstStyle/>
          <a:p>
            <a:r>
              <a:rPr lang="en-US" sz="3600" dirty="0"/>
              <a:t>God let us not sin against anyone or anything but gain trust from anyone but forgive us from are sins and give us are rightfulness of gods love and trust.  </a:t>
            </a:r>
            <a:r>
              <a:rPr lang="en-US" sz="2400" dirty="0"/>
              <a:t/>
            </a:r>
            <a:br>
              <a:rPr lang="en-US" sz="2400" dirty="0"/>
            </a:br>
            <a:r>
              <a:rPr lang="en-US" sz="3600" dirty="0">
                <a:solidFill>
                  <a:srgbClr val="000000"/>
                </a:solidFill>
                <a:latin typeface="Calibri Light"/>
              </a:rPr>
              <a:t>gods trust and love is worth not sinning for join god not against god</a:t>
            </a:r>
            <a:r>
              <a:rPr lang="en-US" sz="2400" dirty="0">
                <a:solidFill>
                  <a:srgbClr val="000000"/>
                </a:solidFill>
                <a:latin typeface="Calibri Light"/>
              </a:rPr>
              <a:t>. </a:t>
            </a:r>
            <a:r>
              <a:rPr lang="en-US" sz="3600" dirty="0">
                <a:solidFill>
                  <a:srgbClr val="000000"/>
                </a:solidFill>
                <a:latin typeface="Calibri Light"/>
              </a:rPr>
              <a:t>  thank you for watching</a:t>
            </a:r>
            <a:r>
              <a:rPr lang="en-US" sz="2400" dirty="0">
                <a:solidFill>
                  <a:srgbClr val="000000"/>
                </a:solidFill>
                <a:latin typeface="Calibri Light"/>
              </a:rPr>
              <a:t/>
            </a:r>
            <a:br>
              <a:rPr lang="en-US" sz="2400" dirty="0">
                <a:solidFill>
                  <a:srgbClr val="000000"/>
                </a:solidFill>
                <a:latin typeface="Calibri Light"/>
              </a:rPr>
            </a:br>
            <a:r>
              <a:rPr lang="en-US" sz="2400" dirty="0">
                <a:solidFill>
                  <a:srgbClr val="000000"/>
                </a:solidFill>
                <a:latin typeface="Calibri Light"/>
              </a:rPr>
              <a:t/>
            </a:r>
            <a:br>
              <a:rPr lang="en-US" sz="2400" dirty="0">
                <a:solidFill>
                  <a:srgbClr val="000000"/>
                </a:solidFill>
                <a:latin typeface="Calibri Light"/>
              </a:rPr>
            </a:br>
            <a:r>
              <a:rPr lang="en-US" sz="2400" dirty="0">
                <a:solidFill>
                  <a:srgbClr val="000000"/>
                </a:solidFill>
                <a:latin typeface="Calibri Light"/>
              </a:rPr>
              <a:t/>
            </a:r>
            <a:br>
              <a:rPr lang="en-US" sz="2400" dirty="0">
                <a:solidFill>
                  <a:srgbClr val="000000"/>
                </a:solidFill>
                <a:latin typeface="Calibri Light"/>
              </a:rPr>
            </a:br>
            <a:r>
              <a:rPr lang="en-US" sz="2400" dirty="0">
                <a:solidFill>
                  <a:srgbClr val="000000"/>
                </a:solidFill>
                <a:latin typeface="Calibri Light"/>
              </a:rPr>
              <a:t/>
            </a:r>
            <a:br>
              <a:rPr lang="en-US" sz="2400" dirty="0">
                <a:solidFill>
                  <a:srgbClr val="000000"/>
                </a:solidFill>
                <a:latin typeface="Calibri Light"/>
              </a:rPr>
            </a:br>
            <a:r>
              <a:rPr lang="en-US" sz="2400" dirty="0">
                <a:solidFill>
                  <a:srgbClr val="000000"/>
                </a:solidFill>
                <a:latin typeface="Calibri Light"/>
              </a:rPr>
              <a:t/>
            </a:r>
            <a:br>
              <a:rPr lang="en-US" sz="2400" dirty="0">
                <a:solidFill>
                  <a:srgbClr val="000000"/>
                </a:solidFill>
                <a:latin typeface="Calibri Light"/>
              </a:rPr>
            </a:br>
            <a:r>
              <a:rPr lang="en-US" sz="2400" dirty="0">
                <a:solidFill>
                  <a:srgbClr val="000000"/>
                </a:solidFill>
                <a:latin typeface="Calibri Light"/>
              </a:rPr>
              <a:t/>
            </a:r>
            <a:br>
              <a:rPr lang="en-US" sz="2400" dirty="0">
                <a:solidFill>
                  <a:srgbClr val="000000"/>
                </a:solidFill>
                <a:latin typeface="Calibri Light"/>
              </a:rPr>
            </a:br>
            <a:endParaRPr lang="en-US" sz="2400" dirty="0"/>
          </a:p>
        </p:txBody>
      </p:sp>
      <p:sp>
        <p:nvSpPr>
          <p:cNvPr id="3" name="Subtitle 2"/>
          <p:cNvSpPr>
            <a:spLocks noGrp="1"/>
          </p:cNvSpPr>
          <p:nvPr>
            <p:ph type="subTitle" idx="1"/>
          </p:nvPr>
        </p:nvSpPr>
        <p:spPr>
          <a:xfrm>
            <a:off x="52388" y="2241550"/>
            <a:ext cx="90727" cy="1027113"/>
          </a:xfrm>
        </p:spPr>
        <p:txBody>
          <a:bodyPr>
            <a:normAutofit/>
          </a:bodyPr>
          <a:lstStyle/>
          <a:p>
            <a:endParaRPr lang="en-US"/>
          </a:p>
        </p:txBody>
      </p:sp>
      <p:pic>
        <p:nvPicPr>
          <p:cNvPr id="4" name="Picture 3" descr="took this picture and posted it on instagram yesterday. I'm soaking ..."/>
          <p:cNvPicPr>
            <a:picLocks noChangeAspect="1"/>
          </p:cNvPicPr>
          <p:nvPr/>
        </p:nvPicPr>
        <p:blipFill>
          <a:blip r:embed="rId3"/>
          <a:stretch>
            <a:fillRect/>
          </a:stretch>
        </p:blipFill>
        <p:spPr>
          <a:xfrm>
            <a:off x="1603375" y="3560763"/>
            <a:ext cx="4130211" cy="2743200"/>
          </a:xfrm>
          <a:prstGeom prst="rect">
            <a:avLst/>
          </a:prstGeom>
        </p:spPr>
      </p:pic>
    </p:spTree>
    <p:extLst>
      <p:ext uri="{BB962C8B-B14F-4D97-AF65-F5344CB8AC3E}">
        <p14:creationId xmlns:p14="http://schemas.microsoft.com/office/powerpoint/2010/main" val="1369496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Our father in heaven</a:t>
            </a:r>
          </a:p>
        </p:txBody>
      </p:sp>
      <p:sp>
        <p:nvSpPr>
          <p:cNvPr id="3" name="Content Placeholder 2"/>
          <p:cNvSpPr>
            <a:spLocks noGrp="1"/>
          </p:cNvSpPr>
          <p:nvPr>
            <p:ph idx="1"/>
          </p:nvPr>
        </p:nvSpPr>
        <p:spPr>
          <a:xfrm>
            <a:off x="2015836" y="1609507"/>
            <a:ext cx="8229600" cy="4525963"/>
          </a:xfrm>
        </p:spPr>
        <p:txBody>
          <a:bodyPr/>
          <a:lstStyle/>
          <a:p>
            <a:pPr marL="0" indent="0">
              <a:buNone/>
            </a:pPr>
            <a:r>
              <a:rPr lang="en-AU" dirty="0"/>
              <a:t>This means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16632"/>
            <a:ext cx="9213273"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55335" y="3161393"/>
            <a:ext cx="6084168"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prstClr val="white"/>
                </a:solidFill>
              </a:rPr>
              <a:t>Our father in heaven means when we die we have internal life in heaven and you will have peace and quiet.</a:t>
            </a:r>
          </a:p>
        </p:txBody>
      </p:sp>
    </p:spTree>
    <p:extLst>
      <p:ext uri="{BB962C8B-B14F-4D97-AF65-F5344CB8AC3E}">
        <p14:creationId xmlns:p14="http://schemas.microsoft.com/office/powerpoint/2010/main" val="243170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5008" y="1712890"/>
            <a:ext cx="9182637" cy="4216539"/>
          </a:xfrm>
          <a:prstGeom prst="rect">
            <a:avLst/>
          </a:prstGeom>
          <a:noFill/>
        </p:spPr>
        <p:txBody>
          <a:bodyPr wrap="square" rtlCol="0">
            <a:spAutoFit/>
          </a:bodyPr>
          <a:lstStyle/>
          <a:p>
            <a:pPr algn="ctr"/>
            <a:r>
              <a:rPr lang="en-AU" sz="8000" dirty="0" smtClean="0"/>
              <a:t>For the kingdom, the power and glory are yours. Amen.</a:t>
            </a:r>
          </a:p>
          <a:p>
            <a:pPr algn="ctr"/>
            <a:r>
              <a:rPr lang="en-AU" sz="2800" dirty="0" smtClean="0"/>
              <a:t>Reefe, Emily and Oscar. O 5L </a:t>
            </a:r>
            <a:endParaRPr lang="en-AU" sz="2800" dirty="0"/>
          </a:p>
        </p:txBody>
      </p:sp>
    </p:spTree>
    <p:extLst>
      <p:ext uri="{BB962C8B-B14F-4D97-AF65-F5344CB8AC3E}">
        <p14:creationId xmlns:p14="http://schemas.microsoft.com/office/powerpoint/2010/main" val="13590136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54000">
              <a:schemeClr val="tx1"/>
            </a:gs>
            <a:gs pos="0">
              <a:schemeClr val="bg1">
                <a:lumMod val="95000"/>
              </a:schemeClr>
            </a:gs>
            <a:gs pos="46000">
              <a:schemeClr val="bg1"/>
            </a:gs>
            <a:gs pos="100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17273" y="1751358"/>
            <a:ext cx="8689976" cy="2509213"/>
          </a:xfrm>
        </p:spPr>
        <p:txBody>
          <a:bodyPr>
            <a:normAutofit fontScale="90000"/>
          </a:bodyPr>
          <a:lstStyle/>
          <a:p>
            <a:r>
              <a:rPr lang="en-AU" dirty="0"/>
              <a:t>For </a:t>
            </a:r>
            <a:r>
              <a:rPr lang="en-AU"/>
              <a:t>the kingdom, </a:t>
            </a:r>
            <a:r>
              <a:rPr lang="en-AU" dirty="0"/>
              <a:t>the power and the glory are yours now and forever</a:t>
            </a:r>
            <a:r>
              <a:rPr lang="en-AU"/>
              <a:t/>
            </a:r>
            <a:br>
              <a:rPr lang="en-AU"/>
            </a:br>
            <a:r>
              <a:rPr lang="en-AU"/>
              <a:t>amen.</a:t>
            </a:r>
            <a:endParaRPr lang="en-AU" dirty="0"/>
          </a:p>
        </p:txBody>
      </p:sp>
    </p:spTree>
    <p:extLst>
      <p:ext uri="{BB962C8B-B14F-4D97-AF65-F5344CB8AC3E}">
        <p14:creationId xmlns:p14="http://schemas.microsoft.com/office/powerpoint/2010/main" val="29608250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2192000" cy="6858001"/>
          </a:xfrm>
          <a:prstGeom prst="rect">
            <a:avLst/>
          </a:prstGeom>
        </p:spPr>
      </p:pic>
      <p:sp>
        <p:nvSpPr>
          <p:cNvPr id="2" name="Title 1"/>
          <p:cNvSpPr>
            <a:spLocks noGrp="1"/>
          </p:cNvSpPr>
          <p:nvPr>
            <p:ph type="title"/>
          </p:nvPr>
        </p:nvSpPr>
        <p:spPr/>
        <p:txBody>
          <a:bodyPr/>
          <a:lstStyle/>
          <a:p>
            <a:r>
              <a:rPr lang="en-AU" dirty="0"/>
              <a:t>For the kingdom</a:t>
            </a:r>
          </a:p>
        </p:txBody>
      </p:sp>
      <p:sp>
        <p:nvSpPr>
          <p:cNvPr id="6" name="TextBox 5"/>
          <p:cNvSpPr txBox="1"/>
          <p:nvPr/>
        </p:nvSpPr>
        <p:spPr>
          <a:xfrm>
            <a:off x="1" y="2721512"/>
            <a:ext cx="4492488" cy="1477328"/>
          </a:xfrm>
          <a:prstGeom prst="rect">
            <a:avLst/>
          </a:prstGeom>
          <a:noFill/>
        </p:spPr>
        <p:txBody>
          <a:bodyPr wrap="square" rtlCol="0">
            <a:spAutoFit/>
          </a:bodyPr>
          <a:lstStyle/>
          <a:p>
            <a:pPr defTabSz="457200"/>
            <a:r>
              <a:rPr lang="en-AU" b="1" dirty="0">
                <a:solidFill>
                  <a:prstClr val="black"/>
                </a:solidFill>
              </a:rPr>
              <a:t>For the Kingdom means, For Heaven and Earth. We are Earth he is Heaven and he gives our home on earth to do as we shall do and serve God The father God the son God the Holy spirit. </a:t>
            </a:r>
          </a:p>
        </p:txBody>
      </p:sp>
    </p:spTree>
    <p:extLst>
      <p:ext uri="{BB962C8B-B14F-4D97-AF65-F5344CB8AC3E}">
        <p14:creationId xmlns:p14="http://schemas.microsoft.com/office/powerpoint/2010/main" val="40800867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9367" y="113354"/>
            <a:ext cx="12048821" cy="2326634"/>
          </a:xfrm>
        </p:spPr>
        <p:txBody>
          <a:bodyPr/>
          <a:lstStyle/>
          <a:p>
            <a:r>
              <a:rPr lang="en-US" sz="6000" dirty="0">
                <a:solidFill>
                  <a:srgbClr val="FFFF00"/>
                </a:solidFill>
                <a:latin typeface="Comic Sans MS"/>
              </a:rPr>
              <a:t>the power, and the glory</a:t>
            </a:r>
          </a:p>
        </p:txBody>
      </p:sp>
      <p:sp>
        <p:nvSpPr>
          <p:cNvPr id="12" name="Content Placeholder 11"/>
          <p:cNvSpPr>
            <a:spLocks noGrp="1"/>
          </p:cNvSpPr>
          <p:nvPr>
            <p:ph sz="quarter" idx="14"/>
          </p:nvPr>
        </p:nvSpPr>
        <p:spPr>
          <a:xfrm>
            <a:off x="-46038" y="2531117"/>
            <a:ext cx="12293601" cy="4336408"/>
          </a:xfrm>
        </p:spPr>
        <p:txBody>
          <a:bodyPr vert="horz" lIns="91440" tIns="45720" rIns="91440" bIns="45720" rtlCol="0" anchor="t">
            <a:normAutofit/>
          </a:bodyPr>
          <a:lstStyle/>
          <a:p>
            <a:pPr marL="0" indent="0">
              <a:buNone/>
            </a:pPr>
            <a:r>
              <a:rPr lang="en-US" sz="5400" dirty="0">
                <a:latin typeface="Comic Sans MS"/>
              </a:rPr>
              <a:t>Power is the ability to direct people in the way you want. Glory is the honor and the 'alleluia' of praise. </a:t>
            </a:r>
          </a:p>
        </p:txBody>
      </p:sp>
    </p:spTree>
    <p:extLst>
      <p:ext uri="{BB962C8B-B14F-4D97-AF65-F5344CB8AC3E}">
        <p14:creationId xmlns:p14="http://schemas.microsoft.com/office/powerpoint/2010/main" val="19996703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103188"/>
            <a:ext cx="11271114" cy="2146300"/>
          </a:xfrm>
        </p:spPr>
        <p:txBody>
          <a:bodyPr/>
          <a:lstStyle/>
          <a:p>
            <a:r>
              <a:rPr lang="en-US" sz="9600" dirty="0">
                <a:solidFill>
                  <a:srgbClr val="FF0000"/>
                </a:solidFill>
                <a:latin typeface="Comic Sans MS"/>
              </a:rPr>
              <a:t>Are yours</a:t>
            </a:r>
          </a:p>
        </p:txBody>
      </p:sp>
      <p:sp>
        <p:nvSpPr>
          <p:cNvPr id="4" name="Content Placeholder 3"/>
          <p:cNvSpPr>
            <a:spLocks noGrp="1"/>
          </p:cNvSpPr>
          <p:nvPr>
            <p:ph sz="quarter" idx="14"/>
          </p:nvPr>
        </p:nvSpPr>
        <p:spPr>
          <a:xfrm>
            <a:off x="107950" y="1762125"/>
            <a:ext cx="11924928" cy="4987925"/>
          </a:xfrm>
        </p:spPr>
        <p:txBody>
          <a:bodyPr vert="horz" lIns="91440" tIns="45720" rIns="91440" bIns="45720" rtlCol="0" anchor="t">
            <a:normAutofit/>
          </a:bodyPr>
          <a:lstStyle/>
          <a:p>
            <a:pPr marL="0" indent="0">
              <a:buNone/>
            </a:pPr>
            <a:r>
              <a:rPr lang="en-US" dirty="0"/>
              <a:t>'</a:t>
            </a:r>
            <a:r>
              <a:rPr lang="en-US" sz="6000" dirty="0">
                <a:latin typeface="Comic Sans MS"/>
              </a:rPr>
              <a:t>yours' refers to god, because the lord's prayer started with 'our father in heaven'.</a:t>
            </a:r>
          </a:p>
        </p:txBody>
      </p:sp>
    </p:spTree>
    <p:extLst>
      <p:ext uri="{BB962C8B-B14F-4D97-AF65-F5344CB8AC3E}">
        <p14:creationId xmlns:p14="http://schemas.microsoft.com/office/powerpoint/2010/main" val="381214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382" y="1818802"/>
            <a:ext cx="4365828" cy="1595438"/>
          </a:xfrm>
        </p:spPr>
        <p:txBody>
          <a:bodyPr/>
          <a:lstStyle/>
          <a:p>
            <a:r>
              <a:rPr lang="en-US" dirty="0">
                <a:solidFill>
                  <a:srgbClr val="00B0F0"/>
                </a:solidFill>
              </a:rPr>
              <a:t>Now and forever</a:t>
            </a:r>
          </a:p>
        </p:txBody>
      </p:sp>
      <p:sp>
        <p:nvSpPr>
          <p:cNvPr id="14" name="Content Placeholder 13"/>
          <p:cNvSpPr>
            <a:spLocks noGrp="1"/>
          </p:cNvSpPr>
          <p:nvPr>
            <p:ph sz="quarter" idx="13"/>
          </p:nvPr>
        </p:nvSpPr>
        <p:spPr>
          <a:xfrm>
            <a:off x="5713413" y="260350"/>
            <a:ext cx="6159500" cy="3278221"/>
          </a:xfrm>
        </p:spPr>
        <p:txBody>
          <a:bodyPr vert="horz" lIns="91440" tIns="45720" rIns="91440" bIns="45720" rtlCol="0" anchor="t">
            <a:normAutofit/>
          </a:bodyPr>
          <a:lstStyle/>
          <a:p>
            <a:pPr marL="0" indent="0">
              <a:buNone/>
            </a:pPr>
            <a:r>
              <a:rPr lang="en-US" sz="3200" dirty="0"/>
              <a:t>Obviously, </a:t>
            </a:r>
            <a:r>
              <a:rPr lang="en-US" sz="3200" dirty="0">
                <a:solidFill>
                  <a:srgbClr val="7030A0"/>
                </a:solidFill>
              </a:rPr>
              <a:t>now</a:t>
            </a:r>
            <a:r>
              <a:rPr lang="en-US" sz="3200" dirty="0"/>
              <a:t> means 'this time/moment'. </a:t>
            </a:r>
            <a:r>
              <a:rPr lang="en-US" sz="3200" dirty="0">
                <a:solidFill>
                  <a:srgbClr val="00B050"/>
                </a:solidFill>
              </a:rPr>
              <a:t>Forever </a:t>
            </a:r>
            <a:r>
              <a:rPr lang="en-US" sz="3200" dirty="0">
                <a:solidFill>
                  <a:srgbClr val="000000"/>
                </a:solidFill>
              </a:rPr>
              <a:t>means 'for </a:t>
            </a:r>
            <a:r>
              <a:rPr lang="en-US" sz="3200" dirty="0">
                <a:solidFill>
                  <a:srgbClr val="FF0000"/>
                </a:solidFill>
              </a:rPr>
              <a:t>a</a:t>
            </a:r>
            <a:r>
              <a:rPr lang="en-US" sz="3200" dirty="0">
                <a:solidFill>
                  <a:srgbClr val="FFC000"/>
                </a:solidFill>
              </a:rPr>
              <a:t>l</a:t>
            </a:r>
            <a:r>
              <a:rPr lang="en-US" sz="3200" dirty="0">
                <a:solidFill>
                  <a:srgbClr val="FFFF00"/>
                </a:solidFill>
              </a:rPr>
              <a:t>w</a:t>
            </a:r>
            <a:r>
              <a:rPr lang="en-US" sz="3200" dirty="0">
                <a:solidFill>
                  <a:srgbClr val="92D050"/>
                </a:solidFill>
              </a:rPr>
              <a:t>a</a:t>
            </a:r>
            <a:r>
              <a:rPr lang="en-US" sz="3200" dirty="0">
                <a:solidFill>
                  <a:srgbClr val="0070C0"/>
                </a:solidFill>
              </a:rPr>
              <a:t>y</a:t>
            </a:r>
            <a:r>
              <a:rPr lang="en-US" sz="3200" dirty="0">
                <a:solidFill>
                  <a:srgbClr val="7030A0"/>
                </a:solidFill>
              </a:rPr>
              <a:t>s</a:t>
            </a:r>
            <a:r>
              <a:rPr lang="en-US" sz="3200" dirty="0">
                <a:solidFill>
                  <a:srgbClr val="000000"/>
                </a:solidFill>
              </a:rPr>
              <a:t>'. </a:t>
            </a:r>
          </a:p>
        </p:txBody>
      </p:sp>
    </p:spTree>
    <p:extLst>
      <p:ext uri="{BB962C8B-B14F-4D97-AF65-F5344CB8AC3E}">
        <p14:creationId xmlns:p14="http://schemas.microsoft.com/office/powerpoint/2010/main" val="25294089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Amen</a:t>
            </a:r>
          </a:p>
        </p:txBody>
      </p:sp>
      <p:sp>
        <p:nvSpPr>
          <p:cNvPr id="12" name="Content Placeholder 11"/>
          <p:cNvSpPr>
            <a:spLocks noGrp="1"/>
          </p:cNvSpPr>
          <p:nvPr>
            <p:ph sz="half" idx="1"/>
          </p:nvPr>
        </p:nvSpPr>
        <p:spPr>
          <a:xfrm>
            <a:off x="-7285645" y="5184070"/>
            <a:ext cx="5106026" cy="3424107"/>
          </a:xfrm>
        </p:spPr>
        <p:txBody>
          <a:bodyPr/>
          <a:lstStyle/>
          <a:p>
            <a:endParaRPr lang="en-US"/>
          </a:p>
        </p:txBody>
      </p:sp>
      <p:pic>
        <p:nvPicPr>
          <p:cNvPr id="11" name="Content Placeholder 10" descr="image.png"/>
          <p:cNvPicPr>
            <a:picLocks noGrp="1" noChangeAspect="1"/>
          </p:cNvPicPr>
          <p:nvPr>
            <p:ph sz="half" idx="2"/>
          </p:nvPr>
        </p:nvPicPr>
        <p:blipFill>
          <a:blip r:embed="rId3"/>
          <a:stretch>
            <a:fillRect/>
          </a:stretch>
        </p:blipFill>
        <p:spPr>
          <a:xfrm>
            <a:off x="6861969" y="2998788"/>
            <a:ext cx="1981200" cy="2314575"/>
          </a:xfrm>
        </p:spPr>
      </p:pic>
      <p:sp>
        <p:nvSpPr>
          <p:cNvPr id="13" name="TextBox 12"/>
          <p:cNvSpPr txBox="1"/>
          <p:nvPr/>
        </p:nvSpPr>
        <p:spPr>
          <a:xfrm>
            <a:off x="263747" y="2792413"/>
            <a:ext cx="7203853" cy="646331"/>
          </a:xfrm>
          <a:prstGeom prst="rect">
            <a:avLst/>
          </a:prstGeom>
        </p:spPr>
        <p:txBody>
          <a:bodyPr rtlCol="0">
            <a:spAutoFit/>
          </a:bodyPr>
          <a:lstStyle/>
          <a:p>
            <a:pPr algn="ctr" defTabSz="457200"/>
            <a:r>
              <a:rPr lang="en-US" dirty="0">
                <a:solidFill>
                  <a:prstClr val="white"/>
                </a:solidFill>
              </a:rPr>
              <a:t>Amen is what we say after we have prayed. What Amen means is (I it will be done..)</a:t>
            </a:r>
          </a:p>
        </p:txBody>
      </p:sp>
    </p:spTree>
    <p:extLst>
      <p:ext uri="{BB962C8B-B14F-4D97-AF65-F5344CB8AC3E}">
        <p14:creationId xmlns:p14="http://schemas.microsoft.com/office/powerpoint/2010/main" val="33999816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Once we say Amen the lord knows we have finished are prayer and we will do as you say.</a:t>
            </a:r>
          </a:p>
        </p:txBody>
      </p:sp>
      <p:sp>
        <p:nvSpPr>
          <p:cNvPr id="3" name="Content Placeholder 2"/>
          <p:cNvSpPr>
            <a:spLocks noGrp="1"/>
          </p:cNvSpPr>
          <p:nvPr>
            <p:ph idx="1"/>
          </p:nvPr>
        </p:nvSpPr>
        <p:spPr>
          <a:xfrm>
            <a:off x="767958" y="2740394"/>
            <a:ext cx="8946541" cy="4195481"/>
          </a:xfrm>
        </p:spPr>
        <p:txBody>
          <a:bodyPr vert="horz" lIns="91440" tIns="45720" rIns="91440" bIns="45720" rtlCol="0" anchor="t">
            <a:normAutofit/>
          </a:bodyPr>
          <a:lstStyle/>
          <a:p>
            <a:r>
              <a:rPr lang="en-US" dirty="0"/>
              <a:t>E.G Lord father let me help my mum relax with all of the cleaning and work she has been doing help me do this in your name AMEN. In this prayer the boy is saying for God to help him relax his mum.</a:t>
            </a:r>
          </a:p>
        </p:txBody>
      </p:sp>
    </p:spTree>
    <p:extLst>
      <p:ext uri="{BB962C8B-B14F-4D97-AF65-F5344CB8AC3E}">
        <p14:creationId xmlns:p14="http://schemas.microsoft.com/office/powerpoint/2010/main" val="17506205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340" y="457031"/>
            <a:ext cx="10364451" cy="1596177"/>
          </a:xfrm>
        </p:spPr>
        <p:txBody>
          <a:bodyPr/>
          <a:lstStyle/>
          <a:p>
            <a:r>
              <a:rPr lang="en-US" dirty="0"/>
              <a:t>Thanks for watching</a:t>
            </a:r>
          </a:p>
        </p:txBody>
      </p:sp>
      <p:sp>
        <p:nvSpPr>
          <p:cNvPr id="3" name="Content Placeholder 2"/>
          <p:cNvSpPr>
            <a:spLocks noGrp="1"/>
          </p:cNvSpPr>
          <p:nvPr>
            <p:ph idx="1"/>
          </p:nvPr>
        </p:nvSpPr>
        <p:spPr>
          <a:xfrm>
            <a:off x="-187803" y="2254131"/>
            <a:ext cx="8946541" cy="4195481"/>
          </a:xfrm>
        </p:spPr>
        <p:txBody>
          <a:bodyPr vert="horz" lIns="91440" tIns="45720" rIns="91440" bIns="45720" rtlCol="0" anchor="t">
            <a:normAutofit/>
          </a:bodyPr>
          <a:lstStyle/>
          <a:p>
            <a:endParaRPr lang="en-US" sz="1800" dirty="0"/>
          </a:p>
        </p:txBody>
      </p:sp>
    </p:spTree>
    <p:extLst>
      <p:ext uri="{BB962C8B-B14F-4D97-AF65-F5344CB8AC3E}">
        <p14:creationId xmlns:p14="http://schemas.microsoft.com/office/powerpoint/2010/main" val="1214828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Why do people pray to god in different ways?</a:t>
            </a:r>
          </a:p>
        </p:txBody>
      </p:sp>
      <p:sp>
        <p:nvSpPr>
          <p:cNvPr id="3" name="Subtitle 2"/>
          <p:cNvSpPr>
            <a:spLocks noGrp="1"/>
          </p:cNvSpPr>
          <p:nvPr>
            <p:ph type="subTitle" idx="1"/>
          </p:nvPr>
        </p:nvSpPr>
        <p:spPr/>
        <p:txBody>
          <a:bodyPr>
            <a:normAutofit/>
          </a:bodyPr>
          <a:lstStyle/>
          <a:p>
            <a:r>
              <a:rPr lang="en-AU" dirty="0"/>
              <a:t>Because people might want to open there hands out or fold there hands while they say something about them.</a:t>
            </a:r>
          </a:p>
        </p:txBody>
      </p:sp>
    </p:spTree>
    <p:extLst>
      <p:ext uri="{BB962C8B-B14F-4D97-AF65-F5344CB8AC3E}">
        <p14:creationId xmlns:p14="http://schemas.microsoft.com/office/powerpoint/2010/main" val="3066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happens to God when people do something wrong?</a:t>
            </a:r>
            <a:endParaRPr lang="en-AU" dirty="0"/>
          </a:p>
        </p:txBody>
      </p:sp>
      <p:sp>
        <p:nvSpPr>
          <p:cNvPr id="3" name="Content Placeholder 2"/>
          <p:cNvSpPr>
            <a:spLocks noGrp="1"/>
          </p:cNvSpPr>
          <p:nvPr>
            <p:ph idx="1"/>
          </p:nvPr>
        </p:nvSpPr>
        <p:spPr/>
        <p:txBody>
          <a:bodyPr/>
          <a:lstStyle/>
          <a:p>
            <a:pPr marL="0" indent="0">
              <a:buNone/>
            </a:pPr>
            <a:r>
              <a:rPr lang="en-US" dirty="0"/>
              <a:t>If someone does something wrong he might get a bit up set.</a:t>
            </a:r>
            <a:endParaRPr lang="en-AU" dirty="0"/>
          </a:p>
        </p:txBody>
      </p:sp>
    </p:spTree>
    <p:extLst>
      <p:ext uri="{BB962C8B-B14F-4D97-AF65-F5344CB8AC3E}">
        <p14:creationId xmlns:p14="http://schemas.microsoft.com/office/powerpoint/2010/main" val="205585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latin typeface="Blackadder ITC" panose="04020505051007020D02" pitchFamily="82"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6858000"/>
          </a:xfrm>
        </p:spPr>
      </p:pic>
    </p:spTree>
    <p:extLst>
      <p:ext uri="{BB962C8B-B14F-4D97-AF65-F5344CB8AC3E}">
        <p14:creationId xmlns:p14="http://schemas.microsoft.com/office/powerpoint/2010/main" val="2588054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3.jpeg"/></Relationships>
</file>

<file path=ppt/theme/_rels/theme11.xml.rels><?xml version="1.0" encoding="UTF-8" standalone="yes"?>
<Relationships xmlns="http://schemas.openxmlformats.org/package/2006/relationships"><Relationship Id="rId1" Type="http://schemas.openxmlformats.org/officeDocument/2006/relationships/image" Target="../media/image10.jpeg"/></Relationships>
</file>

<file path=ppt/theme/_rels/theme14.xml.rels><?xml version="1.0" encoding="UTF-8" standalone="yes"?>
<Relationships xmlns="http://schemas.openxmlformats.org/package/2006/relationships"><Relationship Id="rId1" Type="http://schemas.openxmlformats.org/officeDocument/2006/relationships/image" Target="../media/image1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4.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1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5.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6.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9.xml><?xml version="1.0" encoding="utf-8"?>
<a:theme xmlns:a="http://schemas.openxmlformats.org/drawingml/2006/main" name="1_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otalTime>140</TotalTime>
  <Words>2645</Words>
  <Application>Microsoft Office PowerPoint</Application>
  <PresentationFormat>Widescreen</PresentationFormat>
  <Paragraphs>216</Paragraphs>
  <Slides>68</Slides>
  <Notes>22</Notes>
  <HiddenSlides>0</HiddenSlides>
  <MMClips>1</MMClips>
  <ScaleCrop>false</ScaleCrop>
  <HeadingPairs>
    <vt:vector size="8" baseType="variant">
      <vt:variant>
        <vt:lpstr>Fonts Used</vt:lpstr>
      </vt:variant>
      <vt:variant>
        <vt:i4>19</vt:i4>
      </vt:variant>
      <vt:variant>
        <vt:lpstr>Theme</vt:lpstr>
      </vt:variant>
      <vt:variant>
        <vt:i4>16</vt:i4>
      </vt:variant>
      <vt:variant>
        <vt:lpstr>Embedded OLE Servers</vt:lpstr>
      </vt:variant>
      <vt:variant>
        <vt:i4>1</vt:i4>
      </vt:variant>
      <vt:variant>
        <vt:lpstr>Slide Titles</vt:lpstr>
      </vt:variant>
      <vt:variant>
        <vt:i4>68</vt:i4>
      </vt:variant>
    </vt:vector>
  </HeadingPairs>
  <TitlesOfParts>
    <vt:vector size="104" baseType="lpstr">
      <vt:lpstr>Arial</vt:lpstr>
      <vt:lpstr>Arial Black</vt:lpstr>
      <vt:lpstr>Blackadder ITC</vt:lpstr>
      <vt:lpstr>Calibri</vt:lpstr>
      <vt:lpstr>Calibri Light</vt:lpstr>
      <vt:lpstr>Century</vt:lpstr>
      <vt:lpstr>Century Gothic</vt:lpstr>
      <vt:lpstr>Century Schoolbook</vt:lpstr>
      <vt:lpstr>Comic Sans MS</vt:lpstr>
      <vt:lpstr>Cooper Black</vt:lpstr>
      <vt:lpstr>Corbel</vt:lpstr>
      <vt:lpstr>Franklin Gothic Book</vt:lpstr>
      <vt:lpstr>Noteworthy Light</vt:lpstr>
      <vt:lpstr>Trebuchet MS</vt:lpstr>
      <vt:lpstr>Tw Cen MT</vt:lpstr>
      <vt:lpstr>Tw Cen MT Condensed</vt:lpstr>
      <vt:lpstr>Wingdings</vt:lpstr>
      <vt:lpstr>Wingdings 2</vt:lpstr>
      <vt:lpstr>Wingdings 3</vt:lpstr>
      <vt:lpstr>Office Theme</vt:lpstr>
      <vt:lpstr>Circuit</vt:lpstr>
      <vt:lpstr>Frame</vt:lpstr>
      <vt:lpstr>Facet</vt:lpstr>
      <vt:lpstr>Ion Boardroom</vt:lpstr>
      <vt:lpstr>Feathered</vt:lpstr>
      <vt:lpstr>1_Office Theme</vt:lpstr>
      <vt:lpstr>Droplet</vt:lpstr>
      <vt:lpstr>1_Droplet</vt:lpstr>
      <vt:lpstr>Ion</vt:lpstr>
      <vt:lpstr>Integral</vt:lpstr>
      <vt:lpstr>2_Office Theme</vt:lpstr>
      <vt:lpstr>Crop</vt:lpstr>
      <vt:lpstr>Quotable</vt:lpstr>
      <vt:lpstr>3_office theme</vt:lpstr>
      <vt:lpstr>1_Vapor Trail</vt:lpstr>
      <vt:lpstr>Presentation</vt:lpstr>
      <vt:lpstr>5L  Presents…. The Lord’s Prayer</vt:lpstr>
      <vt:lpstr>PowerPoint Presentation</vt:lpstr>
      <vt:lpstr>PowerPoint Presentation</vt:lpstr>
      <vt:lpstr>Why do we pray to god ?</vt:lpstr>
      <vt:lpstr>Our father in heaven</vt:lpstr>
      <vt:lpstr>Our father in heaven</vt:lpstr>
      <vt:lpstr>Why do people pray to god in different ways?</vt:lpstr>
      <vt:lpstr>What happens to God when people do something wrong?</vt:lpstr>
      <vt:lpstr>PowerPoint Presentation</vt:lpstr>
      <vt:lpstr>PowerPoint Presentation</vt:lpstr>
      <vt:lpstr>PowerPoint Presentation</vt:lpstr>
      <vt:lpstr>HALLOWED BE THY NAME </vt:lpstr>
      <vt:lpstr>The word “holy” means…</vt:lpstr>
      <vt:lpstr>How you can show that Gods name is                              holy</vt:lpstr>
      <vt:lpstr>People can show that God’s name is holy by… Don’t use his name is vain (a bad way)</vt:lpstr>
      <vt:lpstr>Pictures of ways you could praise God</vt:lpstr>
      <vt:lpstr>PowerPoint Presentation</vt:lpstr>
      <vt:lpstr>Your Kingdom Come</vt:lpstr>
      <vt:lpstr>Definition of Kingdom</vt:lpstr>
      <vt:lpstr>Why do we want Gods Kingdom to come?</vt:lpstr>
      <vt:lpstr>Forgiveness</vt:lpstr>
      <vt:lpstr>Please stay quiet and enjoy this video</vt:lpstr>
      <vt:lpstr>Thank You For Listening!</vt:lpstr>
      <vt:lpstr>PowerPoint Presentation</vt:lpstr>
      <vt:lpstr>                                       </vt:lpstr>
      <vt:lpstr> God wants us to believe in him and to follow his rule so we will have eternal life in heaven. </vt:lpstr>
      <vt:lpstr>A lady is discussing what ‘your will be done on  earth as in heaven’ means.</vt:lpstr>
      <vt:lpstr>Gods will</vt:lpstr>
      <vt:lpstr>God’s will</vt:lpstr>
      <vt:lpstr>1 timothy 2:4-5</vt:lpstr>
      <vt:lpstr>Thank you for listening and have a great day!!! </vt:lpstr>
      <vt:lpstr>PowerPoint Presentation</vt:lpstr>
      <vt:lpstr>PowerPoint Presentation</vt:lpstr>
      <vt:lpstr>What does the Daily Bread mean to me? </vt:lpstr>
      <vt:lpstr>What daily bread can you be thankful for today?</vt:lpstr>
      <vt:lpstr>1st part of daily bread speech</vt:lpstr>
      <vt:lpstr>Speech part 2</vt:lpstr>
      <vt:lpstr> what are some ways people can help give  “daily bread” to others ? </vt:lpstr>
      <vt:lpstr>Thankyou</vt:lpstr>
      <vt:lpstr>PowerPoint Presentation</vt:lpstr>
      <vt:lpstr>Our part of the lords prayer</vt:lpstr>
      <vt:lpstr>This is my part of the lords pray by Eliza.</vt:lpstr>
      <vt:lpstr>My part of the lords prayer. By Madi.</vt:lpstr>
      <vt:lpstr>My part of the lords prayer by Neave.</vt:lpstr>
      <vt:lpstr>PowerPoint Presentation</vt:lpstr>
      <vt:lpstr>Lead us not into​ TEMPTATION</vt:lpstr>
      <vt:lpstr>What is temptation? How does it affect us?</vt:lpstr>
      <vt:lpstr>The lord’s prayer</vt:lpstr>
      <vt:lpstr>When do we get tempted!</vt:lpstr>
      <vt:lpstr>Here are some pictures to explain things.</vt:lpstr>
      <vt:lpstr>Click the underlined word to watch a short clip on Temptation.</vt:lpstr>
      <vt:lpstr>Who Tempts Us?</vt:lpstr>
      <vt:lpstr>Pictures of people who tempt us in our lives</vt:lpstr>
      <vt:lpstr>Lead us not into temptation</vt:lpstr>
      <vt:lpstr>PowerPoint Presentation</vt:lpstr>
      <vt:lpstr>THE LORds prayer but deliver us from evil </vt:lpstr>
      <vt:lpstr>Respecting others is a responsibility to all. Doing wrong is not ok but when it happens you learn from it. </vt:lpstr>
      <vt:lpstr>Prayer</vt:lpstr>
      <vt:lpstr>God let us not sin against anyone or anything but gain trust from anyone but forgive us from are sins and give us are rightfulness of gods love and trust.   gods trust and love is worth not sinning for join god not against god.   thank you for watching      </vt:lpstr>
      <vt:lpstr>PowerPoint Presentation</vt:lpstr>
      <vt:lpstr>For the kingdom, the power and the glory are yours now and forever amen.</vt:lpstr>
      <vt:lpstr>For the kingdom</vt:lpstr>
      <vt:lpstr>the power, and the glory</vt:lpstr>
      <vt:lpstr>Are yours</vt:lpstr>
      <vt:lpstr>Now and forever</vt:lpstr>
      <vt:lpstr>Amen</vt:lpstr>
      <vt:lpstr>Once we say Amen the lord knows we have finished are prayer and we will do as you say.</vt:lpstr>
      <vt:lpstr>Thanks for watching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5L  The Lord’s Prayer</dc:title>
  <dc:creator>Amanda Langdon</dc:creator>
  <cp:lastModifiedBy>Amanda Langdon</cp:lastModifiedBy>
  <cp:revision>19</cp:revision>
  <dcterms:created xsi:type="dcterms:W3CDTF">2016-06-06T23:25:06Z</dcterms:created>
  <dcterms:modified xsi:type="dcterms:W3CDTF">2016-06-07T23:05:22Z</dcterms:modified>
</cp:coreProperties>
</file>